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4"/>
    <p:restoredTop sz="95964"/>
  </p:normalViewPr>
  <p:slideViewPr>
    <p:cSldViewPr snapToGrid="0">
      <p:cViewPr varScale="1">
        <p:scale>
          <a:sx n="93" d="100"/>
          <a:sy n="93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2ED4-7897-5036-9F13-9DE3E66FD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125C0-19F3-5C5C-97C9-CA6B6E85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754D-CEDF-90D9-05B9-1E67EEA8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2157-2979-C44D-C0DA-4BB8BE4A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7D10-E5AA-38E0-3660-B4845EF9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948B-8CA7-D103-4E96-E27532BE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4EF45-DD4B-70E9-514D-66F236C28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48F4-6E4E-DCE0-384B-989592D2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88BA-6131-53F8-3C10-4D84E3F8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AAA4-2393-3792-5854-7DDAFA65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601AE-B6F2-B2C7-BF3C-72AF1A2A5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B98F5-C5AF-9C20-1CD7-77552E661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8C4B-1401-AA08-304B-791374E6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2244-0C05-6F39-3B6D-F06F4244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1FD8-AFC5-4283-012C-867D79C6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6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40C9-C97C-64CF-9A58-2BD2DC92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98A2-71EC-73F1-05DD-FCEFE0B9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B4793-7ABC-E8F1-1278-262C571C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61A5E-AC12-60C8-83CB-E2C08E11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FFCB-F0F9-31E8-B730-64CB7BAE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5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9F14-CD10-1FC2-3FD6-A6AF6B4C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6D67-20A1-7CCF-40F1-CBC610E0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4329-9F7C-1E9C-1081-835FF132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41E0-A8B2-F113-2797-E98C94CD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7D52-3B8D-B2D4-3DEE-8B6AF009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3457-50E6-80EC-7761-9566172E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2A16-9AF1-4530-681E-909AAA014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74B4D-1956-6836-685A-FBD2906F0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7B135-4D8E-606E-4C54-7963AA82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B5676-D434-1E41-2CE9-1BDEAB16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4615-4FF1-EFE4-9C49-4D99CFC4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F833-F173-DA20-769C-D6C31F00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291A-948B-D8CC-B0D7-0A9B5B995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F8E15-D1BC-3C3A-48F2-44388877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0E97B-EC0C-6745-275F-D7FAF0FB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39B9D-5C38-1AE2-C70C-A8CE948E8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8AE59-A5CA-F1C8-738A-15C6DBEE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4C446-AA98-C8B1-54B7-7274FE35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8AA65-53DB-D90D-EC83-E789D48A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AA52-FCFE-E442-622F-BE137FED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AE90E-AD68-4C57-41EE-0067745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00A4D-7CBB-B3CA-D5B2-83DFA228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153E2-82CD-74C6-2141-37B7B905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B98E6-772B-7BBE-DC2D-8BF88D6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DF150-5C2A-C7C1-0E71-9448BF1C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DD488-5D03-3549-D92D-834E857F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209C-9BDF-6242-3C36-E81CFB63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F8C9-9A43-924C-CDBD-6F0538151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D43D3-9E34-E220-8F6A-C2704E3DA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D5870-7387-B48B-EBA4-4731EE9B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47742-3F6B-659B-EA66-2C710B38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FBD97-79D0-73C6-517F-E77CD375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07DD-1A5A-9127-DA9B-201856D0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505C9-CFDB-E8AE-8850-B84CACD1D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E3E2C-7004-A26F-0EA8-C0FE9E96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8E822-7D1A-6F62-5CFB-BEC2754F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5B9E6-DD82-4B54-07BC-397B2868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6BFDB-5543-A412-8423-C9DCEAD1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72341-552F-8365-4CF2-016CB4D7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555C5-F1CA-F7EE-B6B2-351E9E61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21C4-D6BF-043F-3A80-F2F71FD35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C781-7061-5D4B-8734-9D4B359F775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61B1-BC0E-AF26-789C-027535BAF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F091-B3FA-7611-0593-323F6CD73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88631-C9BD-1E45-BB32-1FD9B9A68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76C2-66E3-54DD-60FF-AEAE09395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to Sim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BA562-237E-11E9-A55C-C5B9E98B0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5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3545-5B0B-196F-D2A0-CCCE7C68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on left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8C1EB-A9B1-FC48-89D3-846442EE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51" y="1740983"/>
            <a:ext cx="2868095" cy="3211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C3A8F6-28CE-2677-4C87-9365F7C3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27" y="1606422"/>
            <a:ext cx="3354803" cy="3346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56651-F0DC-763C-A3D4-27F1DCC543D2}"/>
              </a:ext>
            </a:extLst>
          </p:cNvPr>
          <p:cNvSpPr txBox="1"/>
          <p:nvPr/>
        </p:nvSpPr>
        <p:spPr>
          <a:xfrm>
            <a:off x="2296837" y="5255343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Uploaded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49C88-1AD0-5EE7-3704-5A3FDDA319B9}"/>
              </a:ext>
            </a:extLst>
          </p:cNvPr>
          <p:cNvSpPr txBox="1"/>
          <p:nvPr/>
        </p:nvSpPr>
        <p:spPr>
          <a:xfrm>
            <a:off x="7371767" y="5102236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Working 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CA0CF-6488-C31E-DA0A-4AE621E9E44C}"/>
              </a:ext>
            </a:extLst>
          </p:cNvPr>
          <p:cNvSpPr txBox="1"/>
          <p:nvPr/>
        </p:nvSpPr>
        <p:spPr>
          <a:xfrm>
            <a:off x="5012621" y="30596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 -&gt;</a:t>
            </a:r>
          </a:p>
        </p:txBody>
      </p:sp>
    </p:spTree>
    <p:extLst>
      <p:ext uri="{BB962C8B-B14F-4D97-AF65-F5344CB8AC3E}">
        <p14:creationId xmlns:p14="http://schemas.microsoft.com/office/powerpoint/2010/main" val="306503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 to Sim</vt:lpstr>
      <vt:lpstr>Image on left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Sim</dc:title>
  <dc:creator>Dan McCreary</dc:creator>
  <cp:lastModifiedBy>Dan McCreary</cp:lastModifiedBy>
  <cp:revision>1</cp:revision>
  <dcterms:created xsi:type="dcterms:W3CDTF">2023-11-15T04:37:02Z</dcterms:created>
  <dcterms:modified xsi:type="dcterms:W3CDTF">2023-11-15T21:11:40Z</dcterms:modified>
</cp:coreProperties>
</file>