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116" d="100"/>
          <a:sy n="116" d="100"/>
        </p:scale>
        <p:origin x="5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7F38-1444-C87A-275D-C6CDECF5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A528-EE99-4BA9-7E0E-06006CA7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B140-F3EF-4276-8ADC-00D1CFD4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FE84-9813-765D-F472-ACE55AD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DDC4-CC7A-13C2-9BA0-44C4D7B8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71E9-EE44-2B62-C79C-B6EAD071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B79B6-9720-DA44-C2C6-47F62526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70EF-450C-200C-3849-7B7B017F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56B2-8B00-5402-CCD6-400CE38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1BFF-1536-9493-CD45-1308C47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4BE7-AF0C-F899-84C9-FD22CD6FB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E72B-4F98-5F0F-B849-79AA63F8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AB7A-3ECA-0B06-77F4-D478867E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557A-C253-8D20-8103-F9933F4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9FFB-1F36-6535-A2EF-0A00A8C3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194-4742-5838-72ED-A4FFD9AB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AFD8-70E8-3FB3-9624-DF430FF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AEBA-3F31-EBEE-EB0E-9E863AB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0A7E-96C9-3B22-D8B2-6283DB45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C48-1484-3470-0A30-E56544F2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1E6-2352-783F-94B6-34FBFE0D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CD8A-2FC1-FB2B-A80C-4B9BB306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0E16-82F8-8616-30A6-0F80BE13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B19A-2662-EB1E-37AD-67A2010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B8F2-5D7B-346A-5328-FAFBA877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081-946C-581F-1882-F99A08DD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02AC-5587-DDF1-2F9F-225D8FE2D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C325-93A2-2308-CEB6-655321AB1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0020-900C-EFD2-2490-EE855437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D200-03CA-19B3-14A9-DB5E023C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800D-19CE-03F3-B4B0-5164E328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DC0D-F8C6-6049-488A-5FF15B3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A606-C578-DA43-06FB-CC47A72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AFE1-69CB-C370-45E8-BB3CCD4D2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41A24-1F40-FE01-8B7B-AE9F960FE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1FE41-E92D-FB6B-9CAE-E879DAA7C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71071-9F48-F768-A695-D64DFCC0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D527-D87F-0993-70E4-371C6310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3BD90-1394-8727-C9D5-513D875E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21B0-3D99-7FC4-048C-5F76046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1C251-52DC-40AA-B95B-3F0188CB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2ABC-9CAB-ABEB-F599-C45F2E72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6C7C-6989-3B14-27CB-D7C3955B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90D9-1234-DE3F-A94B-7ED67D0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0A08-61DF-4A92-CC1F-67DBBC2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39726-9687-1B3F-4911-F358DCEB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0D66-CEA1-5C01-66FA-60380142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4B87-FA45-4A4E-C3A6-29E8F644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B0181-5EF5-12B8-0A73-3C03E452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5F84-92BF-904D-E9B0-31046E95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1774-9A6F-6513-BE81-CA3E383D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2068-28F1-C238-418D-5BA00FF0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822F-3297-EBA6-163D-73AF7E7F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8C5E-7FA9-99E0-14C4-76C72283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C2CF-7EF6-AB56-BB23-344FFA08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DC41-5E3F-A71E-BC0F-DF45EFE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601E-9ADB-0526-B617-E79D7A8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9F56-550A-32CA-B66F-BFD1F61B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E08CF-2021-BFF9-7F41-A76F16F2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BA1C-4B3E-81E6-FE5E-34AF5720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BC6E-F077-4FB1-7260-1BF255CB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CC92-6440-8064-C94D-0013D3DC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2EC3-79FA-51C7-DFF2-3001447D9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BFE0-7CA1-26BF-5B09-692BEDD0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Motors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48B2-A42F-6795-75C3-792C23176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03A5-2869-62CF-3EC2-1942BE0F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Motors Table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75A588-FB8E-E03F-CB16-753A3FAAEDCE}"/>
              </a:ext>
            </a:extLst>
          </p:cNvPr>
          <p:cNvSpPr/>
          <p:nvPr/>
        </p:nvSpPr>
        <p:spPr>
          <a:xfrm>
            <a:off x="1546624" y="1784781"/>
            <a:ext cx="8699458" cy="3563074"/>
          </a:xfrm>
          <a:prstGeom prst="roundRect">
            <a:avLst>
              <a:gd name="adj" fmla="val 127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97EBA-BA76-48B0-E8AD-6B7A97F16C76}"/>
              </a:ext>
            </a:extLst>
          </p:cNvPr>
          <p:cNvSpPr txBox="1"/>
          <p:nvPr/>
        </p:nvSpPr>
        <p:spPr>
          <a:xfrm>
            <a:off x="1905905" y="4585854"/>
            <a:ext cx="176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Motors Circuit &amp;</a:t>
            </a:r>
          </a:p>
          <a:p>
            <a:pPr algn="ctr"/>
            <a:r>
              <a:rPr lang="en-US" b="1" dirty="0"/>
              <a:t>Motor Direction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9B62-1751-93C8-238A-4ABCD6A11E2B}"/>
              </a:ext>
            </a:extLst>
          </p:cNvPr>
          <p:cNvSpPr txBox="1"/>
          <p:nvPr/>
        </p:nvSpPr>
        <p:spPr>
          <a:xfrm>
            <a:off x="4334971" y="4735081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H-Bridge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BC729-07BF-5454-9988-54D4F358CCC3}"/>
              </a:ext>
            </a:extLst>
          </p:cNvPr>
          <p:cNvSpPr txBox="1"/>
          <p:nvPr/>
        </p:nvSpPr>
        <p:spPr>
          <a:xfrm>
            <a:off x="6032736" y="4735417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Motors Speed 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C9116-E710-D2D9-F9D9-DA85DFB9F0D9}"/>
              </a:ext>
            </a:extLst>
          </p:cNvPr>
          <p:cNvSpPr txBox="1"/>
          <p:nvPr/>
        </p:nvSpPr>
        <p:spPr>
          <a:xfrm>
            <a:off x="8735708" y="4369021"/>
            <a:ext cx="77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Pulse</a:t>
            </a:r>
          </a:p>
          <a:p>
            <a:pPr algn="ctr"/>
            <a:r>
              <a:rPr lang="en-US" b="1" dirty="0"/>
              <a:t>Width</a:t>
            </a:r>
          </a:p>
          <a:p>
            <a:pPr algn="ctr"/>
            <a:r>
              <a:rPr lang="en-US" b="1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3281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328-F9D1-F553-B9CB-7F6EAFD7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1" y="91635"/>
            <a:ext cx="10515600" cy="472157"/>
          </a:xfrm>
        </p:spPr>
        <p:txBody>
          <a:bodyPr>
            <a:normAutofit fontScale="90000"/>
          </a:bodyPr>
          <a:lstStyle/>
          <a:p>
            <a:r>
              <a:rPr lang="en-US" dirty="0"/>
              <a:t>H-Bridge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39A-2FE3-F96A-B492-BE8641B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1315"/>
            <a:ext cx="10515600" cy="745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5F6E2-1225-036E-148A-97FDFCED32A0}"/>
              </a:ext>
            </a:extLst>
          </p:cNvPr>
          <p:cNvSpPr/>
          <p:nvPr/>
        </p:nvSpPr>
        <p:spPr>
          <a:xfrm>
            <a:off x="2126255" y="1521293"/>
            <a:ext cx="374574" cy="2952521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D124B-6707-7834-45A1-A07E3EB21C39}"/>
              </a:ext>
            </a:extLst>
          </p:cNvPr>
          <p:cNvSpPr/>
          <p:nvPr/>
        </p:nvSpPr>
        <p:spPr>
          <a:xfrm>
            <a:off x="3933022" y="1521293"/>
            <a:ext cx="374574" cy="2952521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B526D-7E1B-DE66-4843-B2344BF8C8FD}"/>
              </a:ext>
            </a:extLst>
          </p:cNvPr>
          <p:cNvSpPr/>
          <p:nvPr/>
        </p:nvSpPr>
        <p:spPr>
          <a:xfrm>
            <a:off x="2126256" y="2813939"/>
            <a:ext cx="2181340" cy="36723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22179-15C2-5AFD-BD53-D36DBFF709F5}"/>
              </a:ext>
            </a:extLst>
          </p:cNvPr>
          <p:cNvSpPr/>
          <p:nvPr/>
        </p:nvSpPr>
        <p:spPr>
          <a:xfrm>
            <a:off x="7150498" y="1422141"/>
            <a:ext cx="374574" cy="2952521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B4B09-15E8-F215-33CF-12A82631B95E}"/>
              </a:ext>
            </a:extLst>
          </p:cNvPr>
          <p:cNvSpPr/>
          <p:nvPr/>
        </p:nvSpPr>
        <p:spPr>
          <a:xfrm>
            <a:off x="8957265" y="1422141"/>
            <a:ext cx="374574" cy="2952521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12510-05DD-B0E0-AD5C-71DBEE6747F1}"/>
              </a:ext>
            </a:extLst>
          </p:cNvPr>
          <p:cNvSpPr/>
          <p:nvPr/>
        </p:nvSpPr>
        <p:spPr>
          <a:xfrm>
            <a:off x="7150499" y="2714787"/>
            <a:ext cx="2181340" cy="36723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48EF5-DB7C-6567-ECEB-26A86BE8F8EA}"/>
              </a:ext>
            </a:extLst>
          </p:cNvPr>
          <p:cNvGrpSpPr/>
          <p:nvPr/>
        </p:nvGrpSpPr>
        <p:grpSpPr>
          <a:xfrm>
            <a:off x="6824646" y="1877782"/>
            <a:ext cx="700426" cy="473725"/>
            <a:chOff x="5643453" y="2082188"/>
            <a:chExt cx="700426" cy="4737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E49AFB-A9B9-0406-B434-B1F8D38A4D5E}"/>
                </a:ext>
              </a:extLst>
            </p:cNvPr>
            <p:cNvSpPr/>
            <p:nvPr/>
          </p:nvSpPr>
          <p:spPr>
            <a:xfrm>
              <a:off x="5969305" y="2082188"/>
              <a:ext cx="374574" cy="47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1D9E86-D2D8-70E8-E7B4-89FAB4091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53" y="2082188"/>
              <a:ext cx="366458" cy="353885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0D989D-4348-A7B0-2A77-7154363508DD}"/>
              </a:ext>
            </a:extLst>
          </p:cNvPr>
          <p:cNvGrpSpPr/>
          <p:nvPr/>
        </p:nvGrpSpPr>
        <p:grpSpPr>
          <a:xfrm>
            <a:off x="6824646" y="3368110"/>
            <a:ext cx="700426" cy="473725"/>
            <a:chOff x="5643453" y="2082188"/>
            <a:chExt cx="700426" cy="4737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398EC1-A066-06A9-EB8F-CE046AD1FDB7}"/>
                </a:ext>
              </a:extLst>
            </p:cNvPr>
            <p:cNvSpPr/>
            <p:nvPr/>
          </p:nvSpPr>
          <p:spPr>
            <a:xfrm>
              <a:off x="5969305" y="2082188"/>
              <a:ext cx="374574" cy="47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96754F-8744-F886-7048-58FEEF3B4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53" y="2082188"/>
              <a:ext cx="366458" cy="353885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CC00C9-75C4-F9BA-9B9A-0B1115DF27B5}"/>
              </a:ext>
            </a:extLst>
          </p:cNvPr>
          <p:cNvGrpSpPr/>
          <p:nvPr/>
        </p:nvGrpSpPr>
        <p:grpSpPr>
          <a:xfrm>
            <a:off x="8629576" y="3368110"/>
            <a:ext cx="700426" cy="473725"/>
            <a:chOff x="5643453" y="2082188"/>
            <a:chExt cx="700426" cy="4737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42DEC2-4F41-4E65-6A25-64D9D4374492}"/>
                </a:ext>
              </a:extLst>
            </p:cNvPr>
            <p:cNvSpPr/>
            <p:nvPr/>
          </p:nvSpPr>
          <p:spPr>
            <a:xfrm>
              <a:off x="5969305" y="2082188"/>
              <a:ext cx="374574" cy="47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487FA5-9BA2-A841-FF5D-1B7D282A4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53" y="2082188"/>
              <a:ext cx="366458" cy="353885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6C9ABE-8521-17EE-592F-70C0C83B5CED}"/>
              </a:ext>
            </a:extLst>
          </p:cNvPr>
          <p:cNvGrpSpPr/>
          <p:nvPr/>
        </p:nvGrpSpPr>
        <p:grpSpPr>
          <a:xfrm>
            <a:off x="8623297" y="1825257"/>
            <a:ext cx="708542" cy="473725"/>
            <a:chOff x="5643453" y="2082188"/>
            <a:chExt cx="708542" cy="4737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6039A4-027F-A993-53E2-20ED5ADB652A}"/>
                </a:ext>
              </a:extLst>
            </p:cNvPr>
            <p:cNvSpPr/>
            <p:nvPr/>
          </p:nvSpPr>
          <p:spPr>
            <a:xfrm>
              <a:off x="5969305" y="2082188"/>
              <a:ext cx="382690" cy="47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376232-E30C-551B-EEF7-37F2ACBE5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53" y="2082188"/>
              <a:ext cx="366458" cy="353885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0E05BD2E-E8D8-3B58-8DB0-3590640905C2}"/>
              </a:ext>
            </a:extLst>
          </p:cNvPr>
          <p:cNvSpPr/>
          <p:nvPr/>
        </p:nvSpPr>
        <p:spPr>
          <a:xfrm>
            <a:off x="7989231" y="2646366"/>
            <a:ext cx="495759" cy="5040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07F7-6C49-DEFC-605E-FDA5AB646D43}"/>
              </a:ext>
            </a:extLst>
          </p:cNvPr>
          <p:cNvCxnSpPr>
            <a:cxnSpLocks/>
          </p:cNvCxnSpPr>
          <p:nvPr/>
        </p:nvCxnSpPr>
        <p:spPr>
          <a:xfrm flipV="1">
            <a:off x="6605164" y="1400107"/>
            <a:ext cx="3301388" cy="2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0F0A9-61A1-D6BA-7179-83DE93650130}"/>
              </a:ext>
            </a:extLst>
          </p:cNvPr>
          <p:cNvCxnSpPr>
            <a:cxnSpLocks/>
          </p:cNvCxnSpPr>
          <p:nvPr/>
        </p:nvCxnSpPr>
        <p:spPr>
          <a:xfrm flipV="1">
            <a:off x="6605164" y="4349700"/>
            <a:ext cx="3301388" cy="22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E3E8DD-5F2C-F22F-C578-B2C475E68248}"/>
              </a:ext>
            </a:extLst>
          </p:cNvPr>
          <p:cNvSpPr txBox="1"/>
          <p:nvPr/>
        </p:nvSpPr>
        <p:spPr>
          <a:xfrm>
            <a:off x="7829041" y="975710"/>
            <a:ext cx="7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B86D6-A883-676C-5D88-774CF748C779}"/>
              </a:ext>
            </a:extLst>
          </p:cNvPr>
          <p:cNvSpPr txBox="1"/>
          <p:nvPr/>
        </p:nvSpPr>
        <p:spPr>
          <a:xfrm>
            <a:off x="7829041" y="4402551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EFE13A-0888-4311-E1DD-22A6D73992B6}"/>
              </a:ext>
            </a:extLst>
          </p:cNvPr>
          <p:cNvSpPr txBox="1"/>
          <p:nvPr/>
        </p:nvSpPr>
        <p:spPr>
          <a:xfrm>
            <a:off x="7919751" y="2744514"/>
            <a:ext cx="64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1E9F40-1D2F-56E5-D28E-B21E659982B5}"/>
              </a:ext>
            </a:extLst>
          </p:cNvPr>
          <p:cNvSpPr txBox="1"/>
          <p:nvPr/>
        </p:nvSpPr>
        <p:spPr>
          <a:xfrm>
            <a:off x="9140494" y="1916629"/>
            <a:ext cx="809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Switch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D7F262-9833-FF60-E7F2-CFD27B431074}"/>
              </a:ext>
            </a:extLst>
          </p:cNvPr>
          <p:cNvSpPr txBox="1"/>
          <p:nvPr/>
        </p:nvSpPr>
        <p:spPr>
          <a:xfrm>
            <a:off x="9140494" y="3451083"/>
            <a:ext cx="809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Switch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905AF-92D6-63FF-3C83-63F354595D36}"/>
              </a:ext>
            </a:extLst>
          </p:cNvPr>
          <p:cNvSpPr txBox="1"/>
          <p:nvPr/>
        </p:nvSpPr>
        <p:spPr>
          <a:xfrm>
            <a:off x="7369506" y="3479220"/>
            <a:ext cx="809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Switch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728E56-BE09-0FE0-0C92-55D00A95B3FA}"/>
              </a:ext>
            </a:extLst>
          </p:cNvPr>
          <p:cNvSpPr txBox="1"/>
          <p:nvPr/>
        </p:nvSpPr>
        <p:spPr>
          <a:xfrm>
            <a:off x="7331624" y="1923432"/>
            <a:ext cx="809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460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Motors Table</vt:lpstr>
      <vt:lpstr>Motors Table</vt:lpstr>
      <vt:lpstr>H-Bridge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2023-12-28T22:28:19Z</dcterms:created>
  <dcterms:modified xsi:type="dcterms:W3CDTF">2023-12-29T18:58:23Z</dcterms:modified>
</cp:coreProperties>
</file>