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68"/>
  </p:normalViewPr>
  <p:slideViewPr>
    <p:cSldViewPr snapToGrid="0">
      <p:cViewPr varScale="1">
        <p:scale>
          <a:sx n="110" d="100"/>
          <a:sy n="11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6B41D-4E41-3448-B3D7-4B201C4424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02779-FF93-1042-A927-0B2BA6C3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02779-FF93-1042-A927-0B2BA6C39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BE3F-1639-1B01-4908-BE1A883D2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70439-8D84-EC16-0481-BA73CF15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A8EF-F160-1EA5-5884-D726F3A0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723E-2DBD-D7BC-404B-786BBBDE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172D-3E5E-A53A-BE39-ACC68860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268C-7F0C-FBE5-5E4D-880BDAB7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691-5468-833F-92A1-CED293F04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832D0-2423-06BB-2F34-532C9D21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3775E-001C-42F6-0C2B-5A18B2DC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67CC-6617-A116-E73E-6C54005A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7E70B-6FAC-5978-1857-9A79C0AB9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5B87-7AE7-0B4E-5058-ACA6D7499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B6E7-CAD1-8A71-B6EC-64E42FC1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2C4F-0D5A-5FE5-F1C4-3C81E491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4B5D-41F4-3E26-8A48-849F629D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B327-E672-EBA5-0BB0-A9602FD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429A-19BA-0704-EB81-B3025362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5713-12EC-3671-BBEC-D1EE1C6B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A1853-BE7C-3448-5143-6FE9B256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AA76-3132-E6D1-AC8C-BD3C7BBE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FB1A-23E9-0D55-A4A9-12F308E6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CA6A8-DE8E-26F5-0F32-6E86E9E7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FCAC-D564-6092-2C8A-79DB86BA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136F-AA47-7B14-C779-8194614B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2371-E4C0-5594-19E8-235E7D23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0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F318-7F9C-B6B1-0005-66C7D55B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54F7-BF2C-AE0C-C80A-9333E47B5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076F4-F7EB-8941-6545-0E0277B1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ACC60-A792-DBBC-157E-522EC2C4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0344D-63EE-8206-5795-DC8AD343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7592-A3D6-8E77-DF22-1ADE394C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092D-3D4F-5B26-C1FB-84390021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E77AC-DB67-8B66-EE11-E95261CF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E4DAE-A1D7-0E5E-24E3-8D7ADAEA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B81EF-3F62-49E7-8AFE-5764DCCC2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2086F-5966-1483-9470-225699B80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F183E-0F62-139D-F73C-FC8F8998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AF2B6-7D60-DD10-E127-12E4FE47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28200-1E73-6400-15DC-8BEABBB6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B6DC-04AD-AF3B-5BAF-21E5D0E6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D39BC-79B5-BB4B-FB94-21968089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56B8D-80F5-4A5D-A7C2-B6945C31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8581E-3A14-5A39-12BC-5E02703B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EAF56-1CBF-E9EF-598E-F3A16ECF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2844C-8048-D387-56BD-16E86685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2F1F0-E34D-6240-1013-73972658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3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6759-1AE8-7C78-8771-AEB64330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F77A-D9A4-3877-ED2B-BD4642E2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3D11-40EE-7F5B-1788-FA2DC67F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17296-73F2-6D22-0271-6A0F3FC4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DB639-CA96-8E04-7165-C1082E8E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44EC4-A75F-61DF-A2B3-DE64ED15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0AAF-42BF-6501-0E50-EC55797C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11D1B-C839-946F-DFFE-375819CDC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FD6F-D6F5-895E-07C8-271F8BC5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8BDDA-884A-D942-61F5-7607C146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7098C-7E06-EBD4-5641-6CB663A2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ED46E-7978-D6AB-5B8A-F731247E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77374-7AE4-0B3A-08BE-37610D52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39FF-B1AA-5896-1883-3ECF8A05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B2B4-4079-43A2-7B5F-A83D7AF61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E96D-31D6-7BEB-135A-2D699752B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E3FDD-AF32-8666-8874-9E1BE5D0E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D1B70C7-4579-A801-61B4-D6C7C6E0D3D6}"/>
              </a:ext>
            </a:extLst>
          </p:cNvPr>
          <p:cNvSpPr/>
          <p:nvPr/>
        </p:nvSpPr>
        <p:spPr>
          <a:xfrm>
            <a:off x="4467225" y="1986746"/>
            <a:ext cx="2153494" cy="902504"/>
          </a:xfrm>
          <a:prstGeom prst="roundRect">
            <a:avLst>
              <a:gd name="adj" fmla="val 745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C8E84-3944-601F-D1E8-6FB0FEA9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207838"/>
            <a:ext cx="10515600" cy="874837"/>
          </a:xfrm>
        </p:spPr>
        <p:txBody>
          <a:bodyPr/>
          <a:lstStyle/>
          <a:p>
            <a:r>
              <a:rPr lang="en-US" dirty="0"/>
              <a:t>Rental Table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EAFA-A5B3-F939-86E2-E6D09478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2" y="3845413"/>
            <a:ext cx="10515600" cy="258823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typical dimensions for a six-foot long rectangular table, often used in events and rental settings, are as follows: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Length: 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6 feet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Width: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About 30 inches (76 cm)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Height: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Generally, around 30 inches (76 cm)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These dimensions are standard “banquet tables”, allowing for comfortable seating and dining space but they work great for these events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4C6A96-74A6-FB2B-0E9A-6C428ED3E239}"/>
              </a:ext>
            </a:extLst>
          </p:cNvPr>
          <p:cNvGrpSpPr/>
          <p:nvPr/>
        </p:nvGrpSpPr>
        <p:grpSpPr>
          <a:xfrm>
            <a:off x="4455616" y="1981931"/>
            <a:ext cx="362569" cy="1083654"/>
            <a:chOff x="1043354" y="1390832"/>
            <a:chExt cx="362569" cy="10836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6CDB52-532F-3CE3-B4B4-E023A3D132AE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28A89B-C983-EDCE-F153-E2849A689CA3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4A87CA-3DC3-DDF7-F5EC-DC3D0575B59B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F91B11-D5E5-75B2-D53F-9105935EAF2F}"/>
              </a:ext>
            </a:extLst>
          </p:cNvPr>
          <p:cNvGrpSpPr/>
          <p:nvPr/>
        </p:nvGrpSpPr>
        <p:grpSpPr>
          <a:xfrm>
            <a:off x="4818185" y="1981931"/>
            <a:ext cx="362569" cy="1083654"/>
            <a:chOff x="1043354" y="1390832"/>
            <a:chExt cx="362569" cy="10836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736C8D-2530-D669-4802-04132CD2ACBD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7E5A02-61F7-DDB0-791F-DEE858B1F8C5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C64A42-8DDD-DEA6-658A-993577B873D9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947B84-7C34-7AE2-CB7E-CE00B1CE0CAF}"/>
              </a:ext>
            </a:extLst>
          </p:cNvPr>
          <p:cNvGrpSpPr/>
          <p:nvPr/>
        </p:nvGrpSpPr>
        <p:grpSpPr>
          <a:xfrm>
            <a:off x="5180754" y="1981931"/>
            <a:ext cx="362569" cy="1083654"/>
            <a:chOff x="1043354" y="1390832"/>
            <a:chExt cx="362569" cy="10836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0063AE-1B72-DC00-46E4-11D953E8DF01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1AE4A5-7919-D173-C237-0DE1E14D3891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9B192D-65FE-2CC5-9B07-D3829A89C839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6C5C44-F7A3-F107-996D-8BF7D8C75B21}"/>
              </a:ext>
            </a:extLst>
          </p:cNvPr>
          <p:cNvGrpSpPr/>
          <p:nvPr/>
        </p:nvGrpSpPr>
        <p:grpSpPr>
          <a:xfrm>
            <a:off x="5543323" y="1981931"/>
            <a:ext cx="362569" cy="1083654"/>
            <a:chOff x="1043354" y="1390832"/>
            <a:chExt cx="362569" cy="10836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7AF0B3-D898-0B7F-AE0D-26F2C5C3F616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3E52CF-9924-09D8-E0E8-A55A03E1DB15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2D4C05-742D-720B-14C7-C22CF6820217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C6EE72-8E56-5B4E-5CA8-9A113031E413}"/>
              </a:ext>
            </a:extLst>
          </p:cNvPr>
          <p:cNvGrpSpPr/>
          <p:nvPr/>
        </p:nvGrpSpPr>
        <p:grpSpPr>
          <a:xfrm>
            <a:off x="5905892" y="1981931"/>
            <a:ext cx="362569" cy="1083654"/>
            <a:chOff x="1043354" y="1390832"/>
            <a:chExt cx="362569" cy="10836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5E2648-5460-1F92-3737-F9EE45F2F290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A67BAB-B2BD-143D-CD77-A5B2F515EC56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719FED-A5F9-6D31-FB37-C1853E53375F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C789D3-1D23-6065-8687-825EA4C0F7A2}"/>
              </a:ext>
            </a:extLst>
          </p:cNvPr>
          <p:cNvGrpSpPr/>
          <p:nvPr/>
        </p:nvGrpSpPr>
        <p:grpSpPr>
          <a:xfrm>
            <a:off x="6268461" y="1981931"/>
            <a:ext cx="362569" cy="1083654"/>
            <a:chOff x="1043354" y="1390832"/>
            <a:chExt cx="362569" cy="10836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F2EBA-CDAB-1858-F978-6048C5507862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394AE9-7E12-1029-1927-ADB1FC1C1717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FD54B-B6E6-79EC-51BC-478DCA998E19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BDEC56-239F-21E2-AABB-4380DBA1561F}"/>
              </a:ext>
            </a:extLst>
          </p:cNvPr>
          <p:cNvCxnSpPr>
            <a:cxnSpLocks/>
          </p:cNvCxnSpPr>
          <p:nvPr/>
        </p:nvCxnSpPr>
        <p:spPr>
          <a:xfrm>
            <a:off x="6863788" y="1944547"/>
            <a:ext cx="0" cy="96069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32B400-B0FA-B1CF-9E1F-779F1DA359DE}"/>
              </a:ext>
            </a:extLst>
          </p:cNvPr>
          <p:cNvCxnSpPr>
            <a:cxnSpLocks/>
          </p:cNvCxnSpPr>
          <p:nvPr/>
        </p:nvCxnSpPr>
        <p:spPr>
          <a:xfrm flipH="1">
            <a:off x="4400310" y="1645534"/>
            <a:ext cx="21972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A13FC6-11B9-9883-3B9B-14382F1825C1}"/>
              </a:ext>
            </a:extLst>
          </p:cNvPr>
          <p:cNvSpPr txBox="1"/>
          <p:nvPr/>
        </p:nvSpPr>
        <p:spPr>
          <a:xfrm>
            <a:off x="5220183" y="123849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ft.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8A92A-FF91-6A65-4EEA-A0F36A149EE3}"/>
              </a:ext>
            </a:extLst>
          </p:cNvPr>
          <p:cNvSpPr txBox="1"/>
          <p:nvPr/>
        </p:nvSpPr>
        <p:spPr>
          <a:xfrm>
            <a:off x="6923591" y="22589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 ft.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E363E-86E9-81B4-E589-467010E5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09" y="1645534"/>
            <a:ext cx="2527300" cy="1498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1C4484-183D-544F-ED92-AB80F84B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663" y="1691219"/>
            <a:ext cx="1613458" cy="145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9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C038AB2-BC88-C7C8-1DB9-9D839EDB0AD1}"/>
              </a:ext>
            </a:extLst>
          </p:cNvPr>
          <p:cNvSpPr/>
          <p:nvPr/>
        </p:nvSpPr>
        <p:spPr>
          <a:xfrm>
            <a:off x="933206" y="878415"/>
            <a:ext cx="2176040" cy="891250"/>
          </a:xfrm>
          <a:prstGeom prst="roundRect">
            <a:avLst>
              <a:gd name="adj" fmla="val 7427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Welcome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2" name="7-Point Star 1">
            <a:extLst>
              <a:ext uri="{FF2B5EF4-FFF2-40B4-BE49-F238E27FC236}">
                <a16:creationId xmlns:a16="http://schemas.microsoft.com/office/drawing/2014/main" id="{471E6185-2202-13FB-ECB4-CE0331A6A23B}"/>
              </a:ext>
            </a:extLst>
          </p:cNvPr>
          <p:cNvSpPr/>
          <p:nvPr/>
        </p:nvSpPr>
        <p:spPr>
          <a:xfrm>
            <a:off x="2633867" y="1295238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2074B61-A573-84FC-967E-8BB724662045}"/>
              </a:ext>
            </a:extLst>
          </p:cNvPr>
          <p:cNvSpPr/>
          <p:nvPr/>
        </p:nvSpPr>
        <p:spPr>
          <a:xfrm rot="4244907">
            <a:off x="3172851" y="1377202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5DF14D8-3FE7-279B-FAA7-89D96793772F}"/>
              </a:ext>
            </a:extLst>
          </p:cNvPr>
          <p:cNvSpPr/>
          <p:nvPr/>
        </p:nvSpPr>
        <p:spPr>
          <a:xfrm>
            <a:off x="6388783" y="5097667"/>
            <a:ext cx="2176040" cy="891250"/>
          </a:xfrm>
          <a:prstGeom prst="roundRect">
            <a:avLst>
              <a:gd name="adj" fmla="val 7427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2B9173A-0DEB-020F-784D-0584738005A7}"/>
              </a:ext>
            </a:extLst>
          </p:cNvPr>
          <p:cNvSpPr/>
          <p:nvPr/>
        </p:nvSpPr>
        <p:spPr>
          <a:xfrm>
            <a:off x="3608612" y="5099463"/>
            <a:ext cx="2176040" cy="891250"/>
          </a:xfrm>
          <a:prstGeom prst="roundRect">
            <a:avLst>
              <a:gd name="adj" fmla="val 7427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3F0F7CC-4C33-A0F9-66A1-B315959C6DCE}"/>
              </a:ext>
            </a:extLst>
          </p:cNvPr>
          <p:cNvSpPr/>
          <p:nvPr/>
        </p:nvSpPr>
        <p:spPr>
          <a:xfrm>
            <a:off x="844314" y="5087075"/>
            <a:ext cx="2176040" cy="891250"/>
          </a:xfrm>
          <a:prstGeom prst="roundRect">
            <a:avLst>
              <a:gd name="adj" fmla="val 7427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E347CF6-C0D0-25A1-FE1C-F204F947C5BF}"/>
              </a:ext>
            </a:extLst>
          </p:cNvPr>
          <p:cNvSpPr/>
          <p:nvPr/>
        </p:nvSpPr>
        <p:spPr>
          <a:xfrm>
            <a:off x="6262724" y="831449"/>
            <a:ext cx="2176040" cy="891250"/>
          </a:xfrm>
          <a:prstGeom prst="roundRect">
            <a:avLst>
              <a:gd name="adj" fmla="val 7427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7C2CEF5-CD17-0149-55B5-ED7112F73837}"/>
              </a:ext>
            </a:extLst>
          </p:cNvPr>
          <p:cNvSpPr/>
          <p:nvPr/>
        </p:nvSpPr>
        <p:spPr>
          <a:xfrm>
            <a:off x="3657239" y="878415"/>
            <a:ext cx="2176040" cy="891250"/>
          </a:xfrm>
          <a:prstGeom prst="roundRect">
            <a:avLst>
              <a:gd name="adj" fmla="val 7427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Batteries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2FAB4E-AB1F-E4FB-4A3F-FF37A2AC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2" y="117797"/>
            <a:ext cx="10515600" cy="234769"/>
          </a:xfrm>
        </p:spPr>
        <p:txBody>
          <a:bodyPr>
            <a:noAutofit/>
          </a:bodyPr>
          <a:lstStyle/>
          <a:p>
            <a:r>
              <a:rPr lang="en-US" sz="2400" dirty="0"/>
              <a:t>Robot Day Room Layout – 6  6’x30” tables in a 24’ x 36” room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E0989ED0-C85D-0B6B-69BC-911962578FB2}"/>
              </a:ext>
            </a:extLst>
          </p:cNvPr>
          <p:cNvSpPr/>
          <p:nvPr/>
        </p:nvSpPr>
        <p:spPr>
          <a:xfrm>
            <a:off x="9418746" y="1900176"/>
            <a:ext cx="2595621" cy="2761991"/>
          </a:xfrm>
          <a:custGeom>
            <a:avLst/>
            <a:gdLst>
              <a:gd name="connsiteX0" fmla="*/ 2410359 w 2617894"/>
              <a:gd name="connsiteY0" fmla="*/ 656309 h 2374492"/>
              <a:gd name="connsiteX1" fmla="*/ 2023497 w 2617894"/>
              <a:gd name="connsiteY1" fmla="*/ 105325 h 2374492"/>
              <a:gd name="connsiteX2" fmla="*/ 1425620 w 2617894"/>
              <a:gd name="connsiteY2" fmla="*/ 46709 h 2374492"/>
              <a:gd name="connsiteX3" fmla="*/ 429159 w 2617894"/>
              <a:gd name="connsiteY3" fmla="*/ 81879 h 2374492"/>
              <a:gd name="connsiteX4" fmla="*/ 194697 w 2617894"/>
              <a:gd name="connsiteY4" fmla="*/ 996279 h 2374492"/>
              <a:gd name="connsiteX5" fmla="*/ 30574 w 2617894"/>
              <a:gd name="connsiteY5" fmla="*/ 2016186 h 2374492"/>
              <a:gd name="connsiteX6" fmla="*/ 839466 w 2617894"/>
              <a:gd name="connsiteY6" fmla="*/ 2332709 h 2374492"/>
              <a:gd name="connsiteX7" fmla="*/ 1953159 w 2617894"/>
              <a:gd name="connsiteY7" fmla="*/ 2297540 h 2374492"/>
              <a:gd name="connsiteX8" fmla="*/ 2597928 w 2617894"/>
              <a:gd name="connsiteY8" fmla="*/ 1664494 h 2374492"/>
              <a:gd name="connsiteX9" fmla="*/ 2410359 w 2617894"/>
              <a:gd name="connsiteY9" fmla="*/ 656309 h 237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17894" h="2374492">
                <a:moveTo>
                  <a:pt x="2410359" y="656309"/>
                </a:moveTo>
                <a:cubicBezTo>
                  <a:pt x="2314621" y="396448"/>
                  <a:pt x="2187620" y="206925"/>
                  <a:pt x="2023497" y="105325"/>
                </a:cubicBezTo>
                <a:cubicBezTo>
                  <a:pt x="1859374" y="3725"/>
                  <a:pt x="1691343" y="50617"/>
                  <a:pt x="1425620" y="46709"/>
                </a:cubicBezTo>
                <a:cubicBezTo>
                  <a:pt x="1159897" y="42801"/>
                  <a:pt x="634313" y="-76383"/>
                  <a:pt x="429159" y="81879"/>
                </a:cubicBezTo>
                <a:cubicBezTo>
                  <a:pt x="224005" y="240141"/>
                  <a:pt x="261128" y="673895"/>
                  <a:pt x="194697" y="996279"/>
                </a:cubicBezTo>
                <a:cubicBezTo>
                  <a:pt x="128266" y="1318664"/>
                  <a:pt x="-76888" y="1793448"/>
                  <a:pt x="30574" y="2016186"/>
                </a:cubicBezTo>
                <a:cubicBezTo>
                  <a:pt x="138036" y="2238924"/>
                  <a:pt x="519035" y="2285817"/>
                  <a:pt x="839466" y="2332709"/>
                </a:cubicBezTo>
                <a:cubicBezTo>
                  <a:pt x="1159897" y="2379601"/>
                  <a:pt x="1660082" y="2408909"/>
                  <a:pt x="1953159" y="2297540"/>
                </a:cubicBezTo>
                <a:cubicBezTo>
                  <a:pt x="2246236" y="2186171"/>
                  <a:pt x="2519774" y="1941940"/>
                  <a:pt x="2597928" y="1664494"/>
                </a:cubicBezTo>
                <a:cubicBezTo>
                  <a:pt x="2676082" y="1387048"/>
                  <a:pt x="2506097" y="916170"/>
                  <a:pt x="2410359" y="65630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Corral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584079-BFD8-C5F7-96D8-3B77FB65D795}"/>
              </a:ext>
            </a:extLst>
          </p:cNvPr>
          <p:cNvSpPr txBox="1"/>
          <p:nvPr/>
        </p:nvSpPr>
        <p:spPr>
          <a:xfrm>
            <a:off x="912291" y="3206368"/>
            <a:ext cx="90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6F9780-AF6F-6155-2721-FF8704BD40AE}"/>
              </a:ext>
            </a:extLst>
          </p:cNvPr>
          <p:cNvSpPr txBox="1"/>
          <p:nvPr/>
        </p:nvSpPr>
        <p:spPr>
          <a:xfrm>
            <a:off x="5651" y="2305527"/>
            <a:ext cx="101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4B231A-C881-5090-670E-2C8557369926}"/>
              </a:ext>
            </a:extLst>
          </p:cNvPr>
          <p:cNvSpPr txBox="1"/>
          <p:nvPr/>
        </p:nvSpPr>
        <p:spPr>
          <a:xfrm>
            <a:off x="1222866" y="491212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5E7FDF-FA45-8A8C-4E8F-35D2917D470B}"/>
              </a:ext>
            </a:extLst>
          </p:cNvPr>
          <p:cNvSpPr txBox="1"/>
          <p:nvPr/>
        </p:nvSpPr>
        <p:spPr>
          <a:xfrm>
            <a:off x="4112445" y="439630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35D0F9-7866-7F3A-9DB0-E60A133603FE}"/>
              </a:ext>
            </a:extLst>
          </p:cNvPr>
          <p:cNvSpPr txBox="1"/>
          <p:nvPr/>
        </p:nvSpPr>
        <p:spPr>
          <a:xfrm>
            <a:off x="6771676" y="477646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56306-CCE4-63DF-C1FA-E60D32BA93E8}"/>
              </a:ext>
            </a:extLst>
          </p:cNvPr>
          <p:cNvSpPr txBox="1"/>
          <p:nvPr/>
        </p:nvSpPr>
        <p:spPr>
          <a:xfrm>
            <a:off x="1263164" y="6098243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F38F61-7E84-8AD3-B14F-68396ED4243D}"/>
              </a:ext>
            </a:extLst>
          </p:cNvPr>
          <p:cNvSpPr txBox="1"/>
          <p:nvPr/>
        </p:nvSpPr>
        <p:spPr>
          <a:xfrm>
            <a:off x="4126427" y="6093061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BFFAE7-0E3B-8E1E-E9B2-C6CB9D47965D}"/>
              </a:ext>
            </a:extLst>
          </p:cNvPr>
          <p:cNvSpPr txBox="1"/>
          <p:nvPr/>
        </p:nvSpPr>
        <p:spPr>
          <a:xfrm>
            <a:off x="6929005" y="6025292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83025-22CD-5C5E-084B-1363E7E71515}"/>
              </a:ext>
            </a:extLst>
          </p:cNvPr>
          <p:cNvSpPr txBox="1"/>
          <p:nvPr/>
        </p:nvSpPr>
        <p:spPr>
          <a:xfrm>
            <a:off x="10771719" y="646239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in = 2.5 ft</a:t>
            </a:r>
          </a:p>
        </p:txBody>
      </p:sp>
      <p:sp>
        <p:nvSpPr>
          <p:cNvPr id="3" name="7-Point Star 2">
            <a:extLst>
              <a:ext uri="{FF2B5EF4-FFF2-40B4-BE49-F238E27FC236}">
                <a16:creationId xmlns:a16="http://schemas.microsoft.com/office/drawing/2014/main" id="{17B73A46-D025-F151-5D67-E1E0137CC2F7}"/>
              </a:ext>
            </a:extLst>
          </p:cNvPr>
          <p:cNvSpPr/>
          <p:nvPr/>
        </p:nvSpPr>
        <p:spPr>
          <a:xfrm>
            <a:off x="5316048" y="1306144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7-Point Star 3">
            <a:extLst>
              <a:ext uri="{FF2B5EF4-FFF2-40B4-BE49-F238E27FC236}">
                <a16:creationId xmlns:a16="http://schemas.microsoft.com/office/drawing/2014/main" id="{4FCE79AD-E58B-B7A0-71B2-109A5E7F9B10}"/>
              </a:ext>
            </a:extLst>
          </p:cNvPr>
          <p:cNvSpPr/>
          <p:nvPr/>
        </p:nvSpPr>
        <p:spPr>
          <a:xfrm>
            <a:off x="7978814" y="1277074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7-Point Star 5">
            <a:extLst>
              <a:ext uri="{FF2B5EF4-FFF2-40B4-BE49-F238E27FC236}">
                <a16:creationId xmlns:a16="http://schemas.microsoft.com/office/drawing/2014/main" id="{3C0DA866-976A-8478-53F3-B481192F0897}"/>
              </a:ext>
            </a:extLst>
          </p:cNvPr>
          <p:cNvSpPr/>
          <p:nvPr/>
        </p:nvSpPr>
        <p:spPr>
          <a:xfrm>
            <a:off x="2459619" y="5561636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7-Point Star 13">
            <a:extLst>
              <a:ext uri="{FF2B5EF4-FFF2-40B4-BE49-F238E27FC236}">
                <a16:creationId xmlns:a16="http://schemas.microsoft.com/office/drawing/2014/main" id="{AD0E85A7-4827-5167-31D0-313D439376D3}"/>
              </a:ext>
            </a:extLst>
          </p:cNvPr>
          <p:cNvSpPr/>
          <p:nvPr/>
        </p:nvSpPr>
        <p:spPr>
          <a:xfrm>
            <a:off x="5262621" y="5517267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7-Point Star 14">
            <a:extLst>
              <a:ext uri="{FF2B5EF4-FFF2-40B4-BE49-F238E27FC236}">
                <a16:creationId xmlns:a16="http://schemas.microsoft.com/office/drawing/2014/main" id="{3C059B0B-D9E5-CD86-6E09-E22807E6C64A}"/>
              </a:ext>
            </a:extLst>
          </p:cNvPr>
          <p:cNvSpPr/>
          <p:nvPr/>
        </p:nvSpPr>
        <p:spPr>
          <a:xfrm>
            <a:off x="8077198" y="5519195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BFDBF84-39B1-ADB9-ADCB-41B8A1EF9A4C}"/>
              </a:ext>
            </a:extLst>
          </p:cNvPr>
          <p:cNvSpPr/>
          <p:nvPr/>
        </p:nvSpPr>
        <p:spPr>
          <a:xfrm>
            <a:off x="1331089" y="1990846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678822F-E81C-FF88-7BA8-D8C316900BDF}"/>
              </a:ext>
            </a:extLst>
          </p:cNvPr>
          <p:cNvSpPr/>
          <p:nvPr/>
        </p:nvSpPr>
        <p:spPr>
          <a:xfrm rot="4244907">
            <a:off x="5889500" y="1370179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E6292EA-F307-2A12-95E7-344DCCD3F340}"/>
              </a:ext>
            </a:extLst>
          </p:cNvPr>
          <p:cNvSpPr/>
          <p:nvPr/>
        </p:nvSpPr>
        <p:spPr>
          <a:xfrm rot="6454780" flipH="1">
            <a:off x="3135940" y="4352731"/>
            <a:ext cx="330201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883F017-5778-983C-7BD6-41EED619870B}"/>
              </a:ext>
            </a:extLst>
          </p:cNvPr>
          <p:cNvSpPr/>
          <p:nvPr/>
        </p:nvSpPr>
        <p:spPr>
          <a:xfrm rot="6454780" flipH="1">
            <a:off x="5973566" y="4335495"/>
            <a:ext cx="330201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6C0F077-91A0-4408-F5BF-271DBFBAD4B4}"/>
              </a:ext>
            </a:extLst>
          </p:cNvPr>
          <p:cNvSpPr/>
          <p:nvPr/>
        </p:nvSpPr>
        <p:spPr>
          <a:xfrm rot="15017741" flipH="1">
            <a:off x="4478125" y="89757"/>
            <a:ext cx="493419" cy="6593568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1B33D3C-D019-7FFC-433F-504004210D33}"/>
              </a:ext>
            </a:extLst>
          </p:cNvPr>
          <p:cNvSpPr/>
          <p:nvPr/>
        </p:nvSpPr>
        <p:spPr>
          <a:xfrm rot="4425908" flipH="1">
            <a:off x="8672397" y="4001760"/>
            <a:ext cx="330201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32BB18-3BBD-A032-1FB5-F1E50BA1B278}"/>
              </a:ext>
            </a:extLst>
          </p:cNvPr>
          <p:cNvSpPr txBox="1"/>
          <p:nvPr/>
        </p:nvSpPr>
        <p:spPr>
          <a:xfrm>
            <a:off x="3426107" y="3067292"/>
            <a:ext cx="12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Flow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DDF6C1F-EEA6-77B5-C3B1-238A3EA75AE0}"/>
              </a:ext>
            </a:extLst>
          </p:cNvPr>
          <p:cNvSpPr/>
          <p:nvPr/>
        </p:nvSpPr>
        <p:spPr>
          <a:xfrm rot="5400000">
            <a:off x="-356909" y="3211626"/>
            <a:ext cx="1427898" cy="35881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FBDDC8-B7A9-7A7B-423C-62D4B26ECEC0}"/>
              </a:ext>
            </a:extLst>
          </p:cNvPr>
          <p:cNvSpPr/>
          <p:nvPr/>
        </p:nvSpPr>
        <p:spPr>
          <a:xfrm>
            <a:off x="992882" y="1055578"/>
            <a:ext cx="246817" cy="263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1E3212-03DD-0784-B126-6FADC8ADCF54}"/>
              </a:ext>
            </a:extLst>
          </p:cNvPr>
          <p:cNvSpPr/>
          <p:nvPr/>
        </p:nvSpPr>
        <p:spPr>
          <a:xfrm>
            <a:off x="1063970" y="1145649"/>
            <a:ext cx="246817" cy="263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FB3BA6-F87B-2DF3-1D52-E8E3B57F0C24}"/>
              </a:ext>
            </a:extLst>
          </p:cNvPr>
          <p:cNvSpPr/>
          <p:nvPr/>
        </p:nvSpPr>
        <p:spPr>
          <a:xfrm>
            <a:off x="1145282" y="1207978"/>
            <a:ext cx="246817" cy="263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FDCA51-C9D5-9725-B55A-86DF7A77D1D2}"/>
              </a:ext>
            </a:extLst>
          </p:cNvPr>
          <p:cNvSpPr/>
          <p:nvPr/>
        </p:nvSpPr>
        <p:spPr>
          <a:xfrm>
            <a:off x="1216370" y="1298049"/>
            <a:ext cx="246817" cy="263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97F158-7056-8A22-E536-804AD31E5F50}"/>
              </a:ext>
            </a:extLst>
          </p:cNvPr>
          <p:cNvSpPr txBox="1"/>
          <p:nvPr/>
        </p:nvSpPr>
        <p:spPr>
          <a:xfrm>
            <a:off x="151691" y="1104797"/>
            <a:ext cx="80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Checklists</a:t>
            </a:r>
          </a:p>
          <a:p>
            <a:r>
              <a:rPr lang="en-US" sz="1200" dirty="0"/>
              <a:t>&amp; Badges</a:t>
            </a:r>
          </a:p>
        </p:txBody>
      </p:sp>
    </p:spTree>
    <p:extLst>
      <p:ext uri="{BB962C8B-B14F-4D97-AF65-F5344CB8AC3E}">
        <p14:creationId xmlns:p14="http://schemas.microsoft.com/office/powerpoint/2010/main" val="144368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2FAB4E-AB1F-E4FB-4A3F-FF37A2AC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2" y="117797"/>
            <a:ext cx="10515600" cy="234769"/>
          </a:xfrm>
        </p:spPr>
        <p:txBody>
          <a:bodyPr>
            <a:noAutofit/>
          </a:bodyPr>
          <a:lstStyle/>
          <a:p>
            <a:r>
              <a:rPr lang="en-US" sz="2400" dirty="0"/>
              <a:t>Robot Day Room Layout – 8  6’x30” tables in a 24’ x 36” room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3BAC6-EE04-6AD2-2B67-DE154C43D7D5}"/>
              </a:ext>
            </a:extLst>
          </p:cNvPr>
          <p:cNvSpPr/>
          <p:nvPr/>
        </p:nvSpPr>
        <p:spPr>
          <a:xfrm>
            <a:off x="651022" y="834468"/>
            <a:ext cx="2175414" cy="910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4390C8-730C-2FBA-3AB2-1C9442EC2A70}"/>
              </a:ext>
            </a:extLst>
          </p:cNvPr>
          <p:cNvSpPr/>
          <p:nvPr/>
        </p:nvSpPr>
        <p:spPr>
          <a:xfrm>
            <a:off x="3042561" y="816401"/>
            <a:ext cx="2175414" cy="910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Batteries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957E82-340F-D3F4-360D-9BB7CE6A40F7}"/>
              </a:ext>
            </a:extLst>
          </p:cNvPr>
          <p:cNvSpPr/>
          <p:nvPr/>
        </p:nvSpPr>
        <p:spPr>
          <a:xfrm>
            <a:off x="7604044" y="812555"/>
            <a:ext cx="2175414" cy="906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E1FCDE-2690-72B9-9B66-BE8515164B9B}"/>
              </a:ext>
            </a:extLst>
          </p:cNvPr>
          <p:cNvSpPr/>
          <p:nvPr/>
        </p:nvSpPr>
        <p:spPr>
          <a:xfrm>
            <a:off x="411154" y="5311408"/>
            <a:ext cx="2175414" cy="91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2DBA09-3711-4630-DE53-E829EB5C3849}"/>
              </a:ext>
            </a:extLst>
          </p:cNvPr>
          <p:cNvSpPr/>
          <p:nvPr/>
        </p:nvSpPr>
        <p:spPr>
          <a:xfrm>
            <a:off x="2737761" y="5311407"/>
            <a:ext cx="2175414" cy="91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DD2A8-91AB-5CBD-9C5D-5B772FC9CA3F}"/>
              </a:ext>
            </a:extLst>
          </p:cNvPr>
          <p:cNvSpPr/>
          <p:nvPr/>
        </p:nvSpPr>
        <p:spPr>
          <a:xfrm>
            <a:off x="5335206" y="812555"/>
            <a:ext cx="2175414" cy="914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2963C7-38F0-BB26-2EFB-E4E6DB6238E5}"/>
              </a:ext>
            </a:extLst>
          </p:cNvPr>
          <p:cNvSpPr/>
          <p:nvPr/>
        </p:nvSpPr>
        <p:spPr>
          <a:xfrm>
            <a:off x="7390975" y="5307560"/>
            <a:ext cx="2175414" cy="914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Racing League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E232AA-C13C-D890-75F6-E5C929FD3057}"/>
              </a:ext>
            </a:extLst>
          </p:cNvPr>
          <p:cNvSpPr/>
          <p:nvPr/>
        </p:nvSpPr>
        <p:spPr>
          <a:xfrm>
            <a:off x="5064368" y="5307561"/>
            <a:ext cx="2175414" cy="914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E0989ED0-C85D-0B6B-69BC-911962578FB2}"/>
              </a:ext>
            </a:extLst>
          </p:cNvPr>
          <p:cNvSpPr/>
          <p:nvPr/>
        </p:nvSpPr>
        <p:spPr>
          <a:xfrm>
            <a:off x="9726832" y="2326257"/>
            <a:ext cx="2175414" cy="2374492"/>
          </a:xfrm>
          <a:custGeom>
            <a:avLst/>
            <a:gdLst>
              <a:gd name="connsiteX0" fmla="*/ 2410359 w 2617894"/>
              <a:gd name="connsiteY0" fmla="*/ 656309 h 2374492"/>
              <a:gd name="connsiteX1" fmla="*/ 2023497 w 2617894"/>
              <a:gd name="connsiteY1" fmla="*/ 105325 h 2374492"/>
              <a:gd name="connsiteX2" fmla="*/ 1425620 w 2617894"/>
              <a:gd name="connsiteY2" fmla="*/ 46709 h 2374492"/>
              <a:gd name="connsiteX3" fmla="*/ 429159 w 2617894"/>
              <a:gd name="connsiteY3" fmla="*/ 81879 h 2374492"/>
              <a:gd name="connsiteX4" fmla="*/ 194697 w 2617894"/>
              <a:gd name="connsiteY4" fmla="*/ 996279 h 2374492"/>
              <a:gd name="connsiteX5" fmla="*/ 30574 w 2617894"/>
              <a:gd name="connsiteY5" fmla="*/ 2016186 h 2374492"/>
              <a:gd name="connsiteX6" fmla="*/ 839466 w 2617894"/>
              <a:gd name="connsiteY6" fmla="*/ 2332709 h 2374492"/>
              <a:gd name="connsiteX7" fmla="*/ 1953159 w 2617894"/>
              <a:gd name="connsiteY7" fmla="*/ 2297540 h 2374492"/>
              <a:gd name="connsiteX8" fmla="*/ 2597928 w 2617894"/>
              <a:gd name="connsiteY8" fmla="*/ 1664494 h 2374492"/>
              <a:gd name="connsiteX9" fmla="*/ 2410359 w 2617894"/>
              <a:gd name="connsiteY9" fmla="*/ 656309 h 237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17894" h="2374492">
                <a:moveTo>
                  <a:pt x="2410359" y="656309"/>
                </a:moveTo>
                <a:cubicBezTo>
                  <a:pt x="2314621" y="396448"/>
                  <a:pt x="2187620" y="206925"/>
                  <a:pt x="2023497" y="105325"/>
                </a:cubicBezTo>
                <a:cubicBezTo>
                  <a:pt x="1859374" y="3725"/>
                  <a:pt x="1691343" y="50617"/>
                  <a:pt x="1425620" y="46709"/>
                </a:cubicBezTo>
                <a:cubicBezTo>
                  <a:pt x="1159897" y="42801"/>
                  <a:pt x="634313" y="-76383"/>
                  <a:pt x="429159" y="81879"/>
                </a:cubicBezTo>
                <a:cubicBezTo>
                  <a:pt x="224005" y="240141"/>
                  <a:pt x="261128" y="673895"/>
                  <a:pt x="194697" y="996279"/>
                </a:cubicBezTo>
                <a:cubicBezTo>
                  <a:pt x="128266" y="1318664"/>
                  <a:pt x="-76888" y="1793448"/>
                  <a:pt x="30574" y="2016186"/>
                </a:cubicBezTo>
                <a:cubicBezTo>
                  <a:pt x="138036" y="2238924"/>
                  <a:pt x="519035" y="2285817"/>
                  <a:pt x="839466" y="2332709"/>
                </a:cubicBezTo>
                <a:cubicBezTo>
                  <a:pt x="1159897" y="2379601"/>
                  <a:pt x="1660082" y="2408909"/>
                  <a:pt x="1953159" y="2297540"/>
                </a:cubicBezTo>
                <a:cubicBezTo>
                  <a:pt x="2246236" y="2186171"/>
                  <a:pt x="2519774" y="1941940"/>
                  <a:pt x="2597928" y="1664494"/>
                </a:cubicBezTo>
                <a:cubicBezTo>
                  <a:pt x="2676082" y="1387048"/>
                  <a:pt x="2506097" y="916170"/>
                  <a:pt x="2410359" y="65630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Corral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584079-BFD8-C5F7-96D8-3B77FB65D795}"/>
              </a:ext>
            </a:extLst>
          </p:cNvPr>
          <p:cNvSpPr txBox="1"/>
          <p:nvPr/>
        </p:nvSpPr>
        <p:spPr>
          <a:xfrm>
            <a:off x="935441" y="3194793"/>
            <a:ext cx="90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6F9780-AF6F-6155-2721-FF8704BD40AE}"/>
              </a:ext>
            </a:extLst>
          </p:cNvPr>
          <p:cNvSpPr txBox="1"/>
          <p:nvPr/>
        </p:nvSpPr>
        <p:spPr>
          <a:xfrm>
            <a:off x="5651" y="2305527"/>
            <a:ext cx="101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Entrance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DFCEC7-78F6-2E8F-AF03-2982885324C6}"/>
              </a:ext>
            </a:extLst>
          </p:cNvPr>
          <p:cNvCxnSpPr/>
          <p:nvPr/>
        </p:nvCxnSpPr>
        <p:spPr>
          <a:xfrm>
            <a:off x="199292" y="2709437"/>
            <a:ext cx="0" cy="14405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4B231A-C881-5090-670E-2C8557369926}"/>
              </a:ext>
            </a:extLst>
          </p:cNvPr>
          <p:cNvSpPr txBox="1"/>
          <p:nvPr/>
        </p:nvSpPr>
        <p:spPr>
          <a:xfrm>
            <a:off x="1222866" y="491212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5E7FDF-FA45-8A8C-4E8F-35D2917D470B}"/>
              </a:ext>
            </a:extLst>
          </p:cNvPr>
          <p:cNvSpPr txBox="1"/>
          <p:nvPr/>
        </p:nvSpPr>
        <p:spPr>
          <a:xfrm>
            <a:off x="3626308" y="485929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35D0F9-7866-7F3A-9DB0-E60A133603FE}"/>
              </a:ext>
            </a:extLst>
          </p:cNvPr>
          <p:cNvSpPr txBox="1"/>
          <p:nvPr/>
        </p:nvSpPr>
        <p:spPr>
          <a:xfrm>
            <a:off x="5868851" y="442922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56306-CCE4-63DF-C1FA-E60D32BA93E8}"/>
              </a:ext>
            </a:extLst>
          </p:cNvPr>
          <p:cNvSpPr txBox="1"/>
          <p:nvPr/>
        </p:nvSpPr>
        <p:spPr>
          <a:xfrm>
            <a:off x="8137689" y="424346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F38F61-7E84-8AD3-B14F-68396ED4243D}"/>
              </a:ext>
            </a:extLst>
          </p:cNvPr>
          <p:cNvSpPr txBox="1"/>
          <p:nvPr/>
        </p:nvSpPr>
        <p:spPr>
          <a:xfrm>
            <a:off x="1020224" y="6256786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BFFAE7-0E3B-8E1E-E9B2-C6CB9D47965D}"/>
              </a:ext>
            </a:extLst>
          </p:cNvPr>
          <p:cNvSpPr txBox="1"/>
          <p:nvPr/>
        </p:nvSpPr>
        <p:spPr>
          <a:xfrm>
            <a:off x="3271406" y="6256786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7CF231-78A2-27AB-C9F8-7644A96DF35D}"/>
              </a:ext>
            </a:extLst>
          </p:cNvPr>
          <p:cNvSpPr txBox="1"/>
          <p:nvPr/>
        </p:nvSpPr>
        <p:spPr>
          <a:xfrm>
            <a:off x="5598013" y="6312863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E37CD-5087-61C4-7D90-802065363862}"/>
              </a:ext>
            </a:extLst>
          </p:cNvPr>
          <p:cNvSpPr txBox="1"/>
          <p:nvPr/>
        </p:nvSpPr>
        <p:spPr>
          <a:xfrm>
            <a:off x="7924620" y="6312863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83025-22CD-5C5E-084B-1363E7E71515}"/>
              </a:ext>
            </a:extLst>
          </p:cNvPr>
          <p:cNvSpPr txBox="1"/>
          <p:nvPr/>
        </p:nvSpPr>
        <p:spPr>
          <a:xfrm>
            <a:off x="10503877" y="603754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in = 2.5 ft</a:t>
            </a:r>
          </a:p>
        </p:txBody>
      </p:sp>
      <p:sp>
        <p:nvSpPr>
          <p:cNvPr id="2" name="7-Point Star 1">
            <a:extLst>
              <a:ext uri="{FF2B5EF4-FFF2-40B4-BE49-F238E27FC236}">
                <a16:creationId xmlns:a16="http://schemas.microsoft.com/office/drawing/2014/main" id="{471E6185-2202-13FB-ECB4-CE0331A6A23B}"/>
              </a:ext>
            </a:extLst>
          </p:cNvPr>
          <p:cNvSpPr/>
          <p:nvPr/>
        </p:nvSpPr>
        <p:spPr>
          <a:xfrm>
            <a:off x="2280212" y="1261641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7-Point Star 2">
            <a:extLst>
              <a:ext uri="{FF2B5EF4-FFF2-40B4-BE49-F238E27FC236}">
                <a16:creationId xmlns:a16="http://schemas.microsoft.com/office/drawing/2014/main" id="{17B73A46-D025-F151-5D67-E1E0137CC2F7}"/>
              </a:ext>
            </a:extLst>
          </p:cNvPr>
          <p:cNvSpPr/>
          <p:nvPr/>
        </p:nvSpPr>
        <p:spPr>
          <a:xfrm>
            <a:off x="4759123" y="1263570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7-Point Star 3">
            <a:extLst>
              <a:ext uri="{FF2B5EF4-FFF2-40B4-BE49-F238E27FC236}">
                <a16:creationId xmlns:a16="http://schemas.microsoft.com/office/drawing/2014/main" id="{4FCE79AD-E58B-B7A0-71B2-109A5E7F9B10}"/>
              </a:ext>
            </a:extLst>
          </p:cNvPr>
          <p:cNvSpPr/>
          <p:nvPr/>
        </p:nvSpPr>
        <p:spPr>
          <a:xfrm>
            <a:off x="7075989" y="1242350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7-Point Star 5">
            <a:extLst>
              <a:ext uri="{FF2B5EF4-FFF2-40B4-BE49-F238E27FC236}">
                <a16:creationId xmlns:a16="http://schemas.microsoft.com/office/drawing/2014/main" id="{3C0DA866-976A-8478-53F3-B481192F0897}"/>
              </a:ext>
            </a:extLst>
          </p:cNvPr>
          <p:cNvSpPr/>
          <p:nvPr/>
        </p:nvSpPr>
        <p:spPr>
          <a:xfrm>
            <a:off x="9300257" y="1255854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7-Point Star 7">
            <a:extLst>
              <a:ext uri="{FF2B5EF4-FFF2-40B4-BE49-F238E27FC236}">
                <a16:creationId xmlns:a16="http://schemas.microsoft.com/office/drawing/2014/main" id="{C9A421B2-2E78-FBF0-1199-77974915D285}"/>
              </a:ext>
            </a:extLst>
          </p:cNvPr>
          <p:cNvSpPr/>
          <p:nvPr/>
        </p:nvSpPr>
        <p:spPr>
          <a:xfrm>
            <a:off x="2091158" y="5737186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7-Point Star 8">
            <a:extLst>
              <a:ext uri="{FF2B5EF4-FFF2-40B4-BE49-F238E27FC236}">
                <a16:creationId xmlns:a16="http://schemas.microsoft.com/office/drawing/2014/main" id="{1AD6EBCD-5B84-C6BB-2E2B-686DFE543F99}"/>
              </a:ext>
            </a:extLst>
          </p:cNvPr>
          <p:cNvSpPr/>
          <p:nvPr/>
        </p:nvSpPr>
        <p:spPr>
          <a:xfrm>
            <a:off x="4419599" y="5750689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7-Point Star 9">
            <a:extLst>
              <a:ext uri="{FF2B5EF4-FFF2-40B4-BE49-F238E27FC236}">
                <a16:creationId xmlns:a16="http://schemas.microsoft.com/office/drawing/2014/main" id="{8DB20512-B159-A88B-4391-305E7900AB6A}"/>
              </a:ext>
            </a:extLst>
          </p:cNvPr>
          <p:cNvSpPr/>
          <p:nvPr/>
        </p:nvSpPr>
        <p:spPr>
          <a:xfrm>
            <a:off x="6805913" y="5775768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7-Point Star 10">
            <a:extLst>
              <a:ext uri="{FF2B5EF4-FFF2-40B4-BE49-F238E27FC236}">
                <a16:creationId xmlns:a16="http://schemas.microsoft.com/office/drawing/2014/main" id="{0DCD4919-9D82-53E4-97A3-3C9C6715EA01}"/>
              </a:ext>
            </a:extLst>
          </p:cNvPr>
          <p:cNvSpPr/>
          <p:nvPr/>
        </p:nvSpPr>
        <p:spPr>
          <a:xfrm>
            <a:off x="9030181" y="5731399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CEA5B17-A55B-4029-D610-FA3CC3854ED2}"/>
              </a:ext>
            </a:extLst>
          </p:cNvPr>
          <p:cNvSpPr/>
          <p:nvPr/>
        </p:nvSpPr>
        <p:spPr>
          <a:xfrm>
            <a:off x="1469985" y="2013995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37FB12-861B-4F76-712F-3C8515D09A27}"/>
              </a:ext>
            </a:extLst>
          </p:cNvPr>
          <p:cNvSpPr/>
          <p:nvPr/>
        </p:nvSpPr>
        <p:spPr>
          <a:xfrm rot="4244907">
            <a:off x="2837726" y="1518213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EC7503E-0D03-9238-7F4F-625591FE08BC}"/>
              </a:ext>
            </a:extLst>
          </p:cNvPr>
          <p:cNvSpPr/>
          <p:nvPr/>
        </p:nvSpPr>
        <p:spPr>
          <a:xfrm rot="4244907">
            <a:off x="4899949" y="1531716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77621E8-D280-35A3-E972-5F18293038C8}"/>
              </a:ext>
            </a:extLst>
          </p:cNvPr>
          <p:cNvSpPr/>
          <p:nvPr/>
        </p:nvSpPr>
        <p:spPr>
          <a:xfrm rot="6454780" flipH="1">
            <a:off x="2545532" y="4507188"/>
            <a:ext cx="330201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AF858E6-434A-6F5B-3070-A4CEB14ED561}"/>
              </a:ext>
            </a:extLst>
          </p:cNvPr>
          <p:cNvSpPr/>
          <p:nvPr/>
        </p:nvSpPr>
        <p:spPr>
          <a:xfrm rot="6454780" flipH="1">
            <a:off x="4873972" y="4474391"/>
            <a:ext cx="330201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C261D29-76CD-D0E5-594F-EC859B04FE84}"/>
              </a:ext>
            </a:extLst>
          </p:cNvPr>
          <p:cNvSpPr/>
          <p:nvPr/>
        </p:nvSpPr>
        <p:spPr>
          <a:xfrm rot="15017741" flipH="1">
            <a:off x="4499073" y="-65662"/>
            <a:ext cx="330201" cy="7260562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9045294-6FFD-6574-373A-4E3C46DF0BCC}"/>
              </a:ext>
            </a:extLst>
          </p:cNvPr>
          <p:cNvSpPr/>
          <p:nvPr/>
        </p:nvSpPr>
        <p:spPr>
          <a:xfrm rot="6428121" flipH="1">
            <a:off x="7156113" y="4430021"/>
            <a:ext cx="330201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2ABFA50-06BF-23B7-0D4A-B1519C4C1B82}"/>
              </a:ext>
            </a:extLst>
          </p:cNvPr>
          <p:cNvSpPr/>
          <p:nvPr/>
        </p:nvSpPr>
        <p:spPr>
          <a:xfrm rot="4244907">
            <a:off x="7263112" y="1452621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13286</TotalTime>
  <Words>193</Words>
  <Application>Microsoft Macintosh PowerPoint</Application>
  <PresentationFormat>Widescreen</PresentationFormat>
  <Paragraphs>80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Rental Table Standards</vt:lpstr>
      <vt:lpstr>Robot Day Room Layout – 6  6’x30” tables in a 24’ x 36” room</vt:lpstr>
      <vt:lpstr>Robot Day Room Layout – 8  6’x30” tables in a 24’ x 36” 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Table Standards</dc:title>
  <dc:creator>Dan McCreary</dc:creator>
  <cp:lastModifiedBy>Dan McCreary</cp:lastModifiedBy>
  <cp:revision>7</cp:revision>
  <dcterms:created xsi:type="dcterms:W3CDTF">2023-12-18T11:02:40Z</dcterms:created>
  <dcterms:modified xsi:type="dcterms:W3CDTF">2023-12-29T18:58:11Z</dcterms:modified>
</cp:coreProperties>
</file>