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1"/>
    <p:restoredTop sz="95964"/>
  </p:normalViewPr>
  <p:slideViewPr>
    <p:cSldViewPr snapToGrid="0">
      <p:cViewPr varScale="1">
        <p:scale>
          <a:sx n="116" d="100"/>
          <a:sy n="116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C32F-EFEB-F694-F936-399BF13DF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F31AA-378E-274A-BBEC-F468BE5CF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D1B4-AFA5-D80F-3FCF-43370EAC9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A991C-B11E-BF44-8109-F964FA0E6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4E12-BBAE-802B-E61A-BA2D3D0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3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D6083-ACF5-94C9-FCFB-09A220EC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5BC55-2422-CD3A-0118-7C246A48F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B933F-ED84-EAD7-620B-064CE818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D85DF-1B7C-FF8C-6FE4-D150E64F2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3E431-FDBC-B08E-FB56-F01C0A4D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5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96B569-EDAE-D733-F438-403DAEF00E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C6FC8-AB27-C54A-10EA-C113F8C9C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FF0B1-D907-11D3-E1D4-A1B4242C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4C211-CE6C-2320-A28D-7E4A20B8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F0E13-FE76-9405-C565-60DDD1C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1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123C9-1A77-3118-1C25-C3772D02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206F9-E0CC-44B5-D646-14B51F987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90244-7FF7-9ACC-B368-2F72326F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8CC56-DC3E-B418-39BF-CBA33377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B0D2D-263C-45DE-4A35-703615AD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67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0243B-59B0-96C3-14EF-F131B6FE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30B46-E389-DA71-17E6-B8CFDBCED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124D7-6F83-93B4-E92A-A9217FAF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30BA-FC32-A749-B2CA-4C34C328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1A6F3-C6AE-7113-3E95-99EFFF50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39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4C85-FCF3-1343-BC9B-E1E04480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76B70-CC0F-F8AF-73EC-5A3A7CB7E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1DD52-392B-AA68-CFFD-FE26DBE70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A327B-7034-FB0E-5542-BF93F455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B33BD-DB6B-1FCB-64BA-14B6F2A7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DE26C-C917-E5ED-EBA1-11CD7475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56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06AD-ED1A-CD7E-E7D2-75D1B8E59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8AD43-B0D3-3555-69FC-FADD0E181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C11B-F7BA-BD31-EE32-6480D332F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2A4A1-E7EE-925F-BFC1-293B5ADC4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C9817-BB69-C5E7-0F44-B4C59208EB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EEA3CF-77CD-9E02-84D0-4F928FBBE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EF5A4-8486-7836-1A0C-1809B3278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F1181-B24E-8CAB-F14F-C44E92D5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BBB2-E8AE-751A-329C-E52A9B08D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03680C-2D14-545F-84BE-0C8167E4A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746B6-B58F-B94B-4D8F-A2A7BC04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ABAB4-36B0-FBB1-2D50-09330B2A0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8A5CD-B03D-6B6F-5140-6FD1519A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C563F-DE21-4AB3-B072-95123B3A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6259-1E62-6F35-B2B5-504607CA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518D8-D303-B191-4223-D46D77F78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809D-0C6D-06B0-8CB3-5450A08C8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DDAE0-607F-9E2E-DBB0-4C44E960A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C596-BB28-FBF6-8019-AFF7D306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DB5E-CF56-8BB4-BEED-2372BDBBC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F5BDE-E2EB-6DCC-6094-6BDA5B13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0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76DC2-0C22-B2B6-0258-253050767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CAED09-4264-55D5-D812-D5575BF737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BFE3D-8BA2-1B8E-45F7-907BDA191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4AACF-5CC6-453D-0802-3C927C7DB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DEFA4-2974-80E9-43BC-75EEF7F6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E9834-DF6C-A4DD-3FC5-1A45CF9E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24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C12B59-A126-D939-7CFF-DAA7D065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44142A-B3C6-B85B-25DC-D6041072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BD0A-3057-F04C-2DDA-945EC7E8C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05B01-3D00-424C-AF09-7281BEC42184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F952-9EFD-7805-AC87-50F813726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8B8A6-47B8-E792-48B5-3BF5083CAC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2F809-A05A-124D-930C-1B26528FE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29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A2F4-081E-02E0-38B1-41D0EC2AB9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Search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ECFEC-8716-E486-658E-2B1296E1C4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FCA-C951-A7CC-6D68-4B57F7EE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8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351E-2C3C-17E8-6125-9A2DCA88E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13" y="1874837"/>
            <a:ext cx="2256834" cy="38877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9049E0-F26B-097B-CC13-00F20B4B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11" y="1868813"/>
            <a:ext cx="2117667" cy="38937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550B86-F6D7-25BE-4D7C-D8AE1908F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251" y="1868812"/>
            <a:ext cx="5547549" cy="389377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9931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Search Options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Options</dc:title>
  <dc:creator>Dan McCreary</dc:creator>
  <cp:lastModifiedBy>Dan McCreary</cp:lastModifiedBy>
  <cp:revision>1</cp:revision>
  <dcterms:created xsi:type="dcterms:W3CDTF">2023-12-29T18:45:11Z</dcterms:created>
  <dcterms:modified xsi:type="dcterms:W3CDTF">2023-12-29T18:58:05Z</dcterms:modified>
</cp:coreProperties>
</file>