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BE3F-1639-1B01-4908-BE1A883D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0439-8D84-EC16-0481-BA73CF15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A8EF-F160-1EA5-5884-D726F3A0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723E-2DBD-D7BC-404B-786BBBDE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172D-3E5E-A53A-BE39-ACC68860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268C-7F0C-FBE5-5E4D-880BDAB7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0691-5468-833F-92A1-CED293F04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32D0-2423-06BB-2F34-532C9D21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775E-001C-42F6-0C2B-5A18B2DC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67CC-6617-A116-E73E-6C54005A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E70B-6FAC-5978-1857-9A79C0AB9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5B87-7AE7-0B4E-5058-ACA6D7499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B6E7-CAD1-8A71-B6EC-64E42FC1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2C4F-0D5A-5FE5-F1C4-3C81E49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4B5D-41F4-3E26-8A48-849F629D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B327-E672-EBA5-0BB0-A9602FD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429A-19BA-0704-EB81-B3025362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5713-12EC-3671-BBEC-D1EE1C6B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1853-BE7C-3448-5143-6FE9B256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AA76-3132-E6D1-AC8C-BD3C7BBE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B1A-23E9-0D55-A4A9-12F308E6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A6A8-DE8E-26F5-0F32-6E86E9E7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FCAC-D564-6092-2C8A-79DB86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136F-AA47-7B14-C779-8194614B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2371-E4C0-5594-19E8-235E7D23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0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F318-7F9C-B6B1-0005-66C7D55B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54F7-BF2C-AE0C-C80A-9333E47B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076F4-F7EB-8941-6545-0E0277B1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ACC60-A792-DBBC-157E-522EC2C4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344D-63EE-8206-5795-DC8AD34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7592-A3D6-8E77-DF22-1ADE394C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5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92D-3D4F-5B26-C1FB-84390021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77AC-DB67-8B66-EE11-E95261CF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E4DAE-A1D7-0E5E-24E3-8D7ADAEA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B81EF-3F62-49E7-8AFE-5764DCCC2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2086F-5966-1483-9470-225699B80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F183E-0F62-139D-F73C-FC8F8998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AF2B6-7D60-DD10-E127-12E4FE47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28200-1E73-6400-15DC-8BEABBB6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B6DC-04AD-AF3B-5BAF-21E5D0E6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D39BC-79B5-BB4B-FB94-21968089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56B8D-80F5-4A5D-A7C2-B6945C318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8581E-3A14-5A39-12BC-5E02703B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8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EAF56-1CBF-E9EF-598E-F3A16ECF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2844C-8048-D387-56BD-16E86685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F1F0-E34D-6240-1013-7397265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6759-1AE8-7C78-8771-AEB64330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F77A-D9A4-3877-ED2B-BD4642E2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E3D11-40EE-7F5B-1788-FA2DC67F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17296-73F2-6D22-0271-6A0F3FC4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DB639-CA96-8E04-7165-C1082E8E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4EC4-A75F-61DF-A2B3-DE64ED1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0AAF-42BF-6501-0E50-EC55797C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11D1B-C839-946F-DFFE-375819CDC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FD6F-D6F5-895E-07C8-271F8BC54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8BDDA-884A-D942-61F5-7607C146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7098C-7E06-EBD4-5641-6CB663A2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D46E-7978-D6AB-5B8A-F731247E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77374-7AE4-0B3A-08BE-37610D52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39FF-B1AA-5896-1883-3ECF8A05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6B2B4-4079-43A2-7B5F-A83D7AF61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2385-9ABD-E54D-8CC9-2BA20829986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E96D-31D6-7BEB-135A-2D699752B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E3FDD-AF32-8666-8874-9E1BE5D0E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6515-B68F-5541-B31B-3543C8BBF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8E84-3944-601F-D1E8-6FB0FEA9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207838"/>
            <a:ext cx="10515600" cy="874837"/>
          </a:xfrm>
        </p:spPr>
        <p:txBody>
          <a:bodyPr/>
          <a:lstStyle/>
          <a:p>
            <a:r>
              <a:rPr lang="en-US" dirty="0"/>
              <a:t>Rental Table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EAFA-A5B3-F939-86E2-E6D09478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92" y="3845413"/>
            <a:ext cx="10515600" cy="258823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typical dimensions for a six-foot rectangular table, often used in events and rental settings, are as follows: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Width: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About 30 inches (76 cm)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Height: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Generally, around 30 inches (76 cm)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These dimensions are standard for banquet tables, allowing for comfortable seating and dining space.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B32E7-EC14-8377-6D6E-77F381A2A148}"/>
              </a:ext>
            </a:extLst>
          </p:cNvPr>
          <p:cNvSpPr/>
          <p:nvPr/>
        </p:nvSpPr>
        <p:spPr>
          <a:xfrm>
            <a:off x="4455616" y="1981931"/>
            <a:ext cx="2175414" cy="925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6-foot Table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4C6A96-74A6-FB2B-0E9A-6C428ED3E239}"/>
              </a:ext>
            </a:extLst>
          </p:cNvPr>
          <p:cNvGrpSpPr/>
          <p:nvPr/>
        </p:nvGrpSpPr>
        <p:grpSpPr>
          <a:xfrm>
            <a:off x="4455616" y="1981931"/>
            <a:ext cx="362569" cy="1083654"/>
            <a:chOff x="1043354" y="1390832"/>
            <a:chExt cx="362569" cy="10836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6CDB52-532F-3CE3-B4B4-E023A3D132AE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28A89B-C983-EDCE-F153-E2849A689CA3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4A87CA-3DC3-DDF7-F5EC-DC3D0575B59B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F91B11-D5E5-75B2-D53F-9105935EAF2F}"/>
              </a:ext>
            </a:extLst>
          </p:cNvPr>
          <p:cNvGrpSpPr/>
          <p:nvPr/>
        </p:nvGrpSpPr>
        <p:grpSpPr>
          <a:xfrm>
            <a:off x="4818185" y="1981931"/>
            <a:ext cx="362569" cy="1083654"/>
            <a:chOff x="1043354" y="1390832"/>
            <a:chExt cx="362569" cy="10836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736C8D-2530-D669-4802-04132CD2ACBD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7E5A02-61F7-DDB0-791F-DEE858B1F8C5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C64A42-8DDD-DEA6-658A-993577B873D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947B84-7C34-7AE2-CB7E-CE00B1CE0CAF}"/>
              </a:ext>
            </a:extLst>
          </p:cNvPr>
          <p:cNvGrpSpPr/>
          <p:nvPr/>
        </p:nvGrpSpPr>
        <p:grpSpPr>
          <a:xfrm>
            <a:off x="5180754" y="1981931"/>
            <a:ext cx="362569" cy="1083654"/>
            <a:chOff x="1043354" y="1390832"/>
            <a:chExt cx="362569" cy="1083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063AE-1B72-DC00-46E4-11D953E8DF01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1AE4A5-7919-D173-C237-0DE1E14D3891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9B192D-65FE-2CC5-9B07-D3829A89C83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6C5C44-F7A3-F107-996D-8BF7D8C75B21}"/>
              </a:ext>
            </a:extLst>
          </p:cNvPr>
          <p:cNvGrpSpPr/>
          <p:nvPr/>
        </p:nvGrpSpPr>
        <p:grpSpPr>
          <a:xfrm>
            <a:off x="5543323" y="1981931"/>
            <a:ext cx="362569" cy="1083654"/>
            <a:chOff x="1043354" y="1390832"/>
            <a:chExt cx="362569" cy="10836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7AF0B3-D898-0B7F-AE0D-26F2C5C3F616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3E52CF-9924-09D8-E0E8-A55A03E1DB15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2D4C05-742D-720B-14C7-C22CF6820217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C6EE72-8E56-5B4E-5CA8-9A113031E413}"/>
              </a:ext>
            </a:extLst>
          </p:cNvPr>
          <p:cNvGrpSpPr/>
          <p:nvPr/>
        </p:nvGrpSpPr>
        <p:grpSpPr>
          <a:xfrm>
            <a:off x="5905892" y="1981931"/>
            <a:ext cx="362569" cy="1083654"/>
            <a:chOff x="1043354" y="1390832"/>
            <a:chExt cx="362569" cy="10836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5E2648-5460-1F92-3737-F9EE45F2F290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A67BAB-B2BD-143D-CD77-A5B2F515EC56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719FED-A5F9-6D31-FB37-C1853E53375F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C789D3-1D23-6065-8687-825EA4C0F7A2}"/>
              </a:ext>
            </a:extLst>
          </p:cNvPr>
          <p:cNvGrpSpPr/>
          <p:nvPr/>
        </p:nvGrpSpPr>
        <p:grpSpPr>
          <a:xfrm>
            <a:off x="6268461" y="1981931"/>
            <a:ext cx="362569" cy="1083654"/>
            <a:chOff x="1043354" y="1390832"/>
            <a:chExt cx="362569" cy="10836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5F2EBA-CDAB-1858-F978-6048C5507862}"/>
                </a:ext>
              </a:extLst>
            </p:cNvPr>
            <p:cNvSpPr/>
            <p:nvPr/>
          </p:nvSpPr>
          <p:spPr>
            <a:xfrm>
              <a:off x="1043354" y="1390832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94AE9-7E12-1029-1927-ADB1FC1C1717}"/>
                </a:ext>
              </a:extLst>
            </p:cNvPr>
            <p:cNvSpPr/>
            <p:nvPr/>
          </p:nvSpPr>
          <p:spPr>
            <a:xfrm>
              <a:off x="1043354" y="1752050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FD54B-B6E6-79EC-51BC-478DCA998E19}"/>
                </a:ext>
              </a:extLst>
            </p:cNvPr>
            <p:cNvSpPr/>
            <p:nvPr/>
          </p:nvSpPr>
          <p:spPr>
            <a:xfrm>
              <a:off x="1043354" y="2113268"/>
              <a:ext cx="362569" cy="361218"/>
            </a:xfrm>
            <a:prstGeom prst="rect">
              <a:avLst/>
            </a:prstGeom>
            <a:noFill/>
            <a:ln w="31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209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2FAB4E-AB1F-E4FB-4A3F-FF37A2AC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92" y="117797"/>
            <a:ext cx="10515600" cy="234769"/>
          </a:xfrm>
        </p:spPr>
        <p:txBody>
          <a:bodyPr>
            <a:noAutofit/>
          </a:bodyPr>
          <a:lstStyle/>
          <a:p>
            <a:r>
              <a:rPr lang="en-US" sz="2400" dirty="0"/>
              <a:t>Robot Day Room Layout – 8  6’x30” tables in a 24’ x 36” 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33BAC6-EE04-6AD2-2B67-DE154C43D7D5}"/>
              </a:ext>
            </a:extLst>
          </p:cNvPr>
          <p:cNvSpPr/>
          <p:nvPr/>
        </p:nvSpPr>
        <p:spPr>
          <a:xfrm>
            <a:off x="651022" y="834468"/>
            <a:ext cx="2175414" cy="910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4390C8-730C-2FBA-3AB2-1C9442EC2A70}"/>
              </a:ext>
            </a:extLst>
          </p:cNvPr>
          <p:cNvSpPr/>
          <p:nvPr/>
        </p:nvSpPr>
        <p:spPr>
          <a:xfrm>
            <a:off x="3042561" y="816401"/>
            <a:ext cx="2175414" cy="910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Batteries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57E82-340F-D3F4-360D-9BB7CE6A40F7}"/>
              </a:ext>
            </a:extLst>
          </p:cNvPr>
          <p:cNvSpPr/>
          <p:nvPr/>
        </p:nvSpPr>
        <p:spPr>
          <a:xfrm>
            <a:off x="7604044" y="812555"/>
            <a:ext cx="2175414" cy="906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E1FCDE-2690-72B9-9B66-BE8515164B9B}"/>
              </a:ext>
            </a:extLst>
          </p:cNvPr>
          <p:cNvSpPr/>
          <p:nvPr/>
        </p:nvSpPr>
        <p:spPr>
          <a:xfrm>
            <a:off x="411154" y="5311408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2DBA09-3711-4630-DE53-E829EB5C3849}"/>
              </a:ext>
            </a:extLst>
          </p:cNvPr>
          <p:cNvSpPr/>
          <p:nvPr/>
        </p:nvSpPr>
        <p:spPr>
          <a:xfrm>
            <a:off x="2737761" y="5311407"/>
            <a:ext cx="2175414" cy="91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DD2A8-91AB-5CBD-9C5D-5B772FC9CA3F}"/>
              </a:ext>
            </a:extLst>
          </p:cNvPr>
          <p:cNvSpPr/>
          <p:nvPr/>
        </p:nvSpPr>
        <p:spPr>
          <a:xfrm>
            <a:off x="5335206" y="812555"/>
            <a:ext cx="2175414" cy="914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Motors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2963C7-38F0-BB26-2EFB-E4E6DB6238E5}"/>
              </a:ext>
            </a:extLst>
          </p:cNvPr>
          <p:cNvSpPr/>
          <p:nvPr/>
        </p:nvSpPr>
        <p:spPr>
          <a:xfrm>
            <a:off x="7390975" y="5307560"/>
            <a:ext cx="2175414" cy="914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Racing League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E232AA-C13C-D890-75F6-E5C929FD3057}"/>
              </a:ext>
            </a:extLst>
          </p:cNvPr>
          <p:cNvSpPr/>
          <p:nvPr/>
        </p:nvSpPr>
        <p:spPr>
          <a:xfrm>
            <a:off x="5064368" y="5307561"/>
            <a:ext cx="2175414" cy="914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  <a:p>
            <a:pPr algn="ctr"/>
            <a:r>
              <a:rPr lang="en-US" dirty="0"/>
              <a:t>Table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E0989ED0-C85D-0B6B-69BC-911962578FB2}"/>
              </a:ext>
            </a:extLst>
          </p:cNvPr>
          <p:cNvSpPr/>
          <p:nvPr/>
        </p:nvSpPr>
        <p:spPr>
          <a:xfrm>
            <a:off x="9726832" y="2326257"/>
            <a:ext cx="2175414" cy="2374492"/>
          </a:xfrm>
          <a:custGeom>
            <a:avLst/>
            <a:gdLst>
              <a:gd name="connsiteX0" fmla="*/ 2410359 w 2617894"/>
              <a:gd name="connsiteY0" fmla="*/ 656309 h 2374492"/>
              <a:gd name="connsiteX1" fmla="*/ 2023497 w 2617894"/>
              <a:gd name="connsiteY1" fmla="*/ 105325 h 2374492"/>
              <a:gd name="connsiteX2" fmla="*/ 1425620 w 2617894"/>
              <a:gd name="connsiteY2" fmla="*/ 46709 h 2374492"/>
              <a:gd name="connsiteX3" fmla="*/ 429159 w 2617894"/>
              <a:gd name="connsiteY3" fmla="*/ 81879 h 2374492"/>
              <a:gd name="connsiteX4" fmla="*/ 194697 w 2617894"/>
              <a:gd name="connsiteY4" fmla="*/ 996279 h 2374492"/>
              <a:gd name="connsiteX5" fmla="*/ 30574 w 2617894"/>
              <a:gd name="connsiteY5" fmla="*/ 2016186 h 2374492"/>
              <a:gd name="connsiteX6" fmla="*/ 839466 w 2617894"/>
              <a:gd name="connsiteY6" fmla="*/ 2332709 h 2374492"/>
              <a:gd name="connsiteX7" fmla="*/ 1953159 w 2617894"/>
              <a:gd name="connsiteY7" fmla="*/ 2297540 h 2374492"/>
              <a:gd name="connsiteX8" fmla="*/ 2597928 w 2617894"/>
              <a:gd name="connsiteY8" fmla="*/ 1664494 h 2374492"/>
              <a:gd name="connsiteX9" fmla="*/ 2410359 w 2617894"/>
              <a:gd name="connsiteY9" fmla="*/ 656309 h 237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17894" h="2374492">
                <a:moveTo>
                  <a:pt x="2410359" y="656309"/>
                </a:moveTo>
                <a:cubicBezTo>
                  <a:pt x="2314621" y="396448"/>
                  <a:pt x="2187620" y="206925"/>
                  <a:pt x="2023497" y="105325"/>
                </a:cubicBezTo>
                <a:cubicBezTo>
                  <a:pt x="1859374" y="3725"/>
                  <a:pt x="1691343" y="50617"/>
                  <a:pt x="1425620" y="46709"/>
                </a:cubicBezTo>
                <a:cubicBezTo>
                  <a:pt x="1159897" y="42801"/>
                  <a:pt x="634313" y="-76383"/>
                  <a:pt x="429159" y="81879"/>
                </a:cubicBezTo>
                <a:cubicBezTo>
                  <a:pt x="224005" y="240141"/>
                  <a:pt x="261128" y="673895"/>
                  <a:pt x="194697" y="996279"/>
                </a:cubicBezTo>
                <a:cubicBezTo>
                  <a:pt x="128266" y="1318664"/>
                  <a:pt x="-76888" y="1793448"/>
                  <a:pt x="30574" y="2016186"/>
                </a:cubicBezTo>
                <a:cubicBezTo>
                  <a:pt x="138036" y="2238924"/>
                  <a:pt x="519035" y="2285817"/>
                  <a:pt x="839466" y="2332709"/>
                </a:cubicBezTo>
                <a:cubicBezTo>
                  <a:pt x="1159897" y="2379601"/>
                  <a:pt x="1660082" y="2408909"/>
                  <a:pt x="1953159" y="2297540"/>
                </a:cubicBezTo>
                <a:cubicBezTo>
                  <a:pt x="2246236" y="2186171"/>
                  <a:pt x="2519774" y="1941940"/>
                  <a:pt x="2597928" y="1664494"/>
                </a:cubicBezTo>
                <a:cubicBezTo>
                  <a:pt x="2676082" y="1387048"/>
                  <a:pt x="2506097" y="916170"/>
                  <a:pt x="2410359" y="65630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Corral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584079-BFD8-C5F7-96D8-3B77FB65D795}"/>
              </a:ext>
            </a:extLst>
          </p:cNvPr>
          <p:cNvSpPr txBox="1"/>
          <p:nvPr/>
        </p:nvSpPr>
        <p:spPr>
          <a:xfrm>
            <a:off x="1120636" y="3067472"/>
            <a:ext cx="90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6F9780-AF6F-6155-2721-FF8704BD40AE}"/>
              </a:ext>
            </a:extLst>
          </p:cNvPr>
          <p:cNvSpPr txBox="1"/>
          <p:nvPr/>
        </p:nvSpPr>
        <p:spPr>
          <a:xfrm>
            <a:off x="5651" y="2305527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Entrance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2DFCEC7-78F6-2E8F-AF03-2982885324C6}"/>
              </a:ext>
            </a:extLst>
          </p:cNvPr>
          <p:cNvCxnSpPr/>
          <p:nvPr/>
        </p:nvCxnSpPr>
        <p:spPr>
          <a:xfrm>
            <a:off x="199292" y="2709437"/>
            <a:ext cx="0" cy="1440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4B231A-C881-5090-670E-2C8557369926}"/>
              </a:ext>
            </a:extLst>
          </p:cNvPr>
          <p:cNvSpPr txBox="1"/>
          <p:nvPr/>
        </p:nvSpPr>
        <p:spPr>
          <a:xfrm>
            <a:off x="918440" y="494344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5E7FDF-FA45-8A8C-4E8F-35D2917D470B}"/>
              </a:ext>
            </a:extLst>
          </p:cNvPr>
          <p:cNvSpPr txBox="1"/>
          <p:nvPr/>
        </p:nvSpPr>
        <p:spPr>
          <a:xfrm>
            <a:off x="3626308" y="485929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35D0F9-7866-7F3A-9DB0-E60A133603FE}"/>
              </a:ext>
            </a:extLst>
          </p:cNvPr>
          <p:cNvSpPr txBox="1"/>
          <p:nvPr/>
        </p:nvSpPr>
        <p:spPr>
          <a:xfrm>
            <a:off x="5868851" y="442922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56306-CCE4-63DF-C1FA-E60D32BA93E8}"/>
              </a:ext>
            </a:extLst>
          </p:cNvPr>
          <p:cNvSpPr txBox="1"/>
          <p:nvPr/>
        </p:nvSpPr>
        <p:spPr>
          <a:xfrm>
            <a:off x="8137689" y="42434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F38F61-7E84-8AD3-B14F-68396ED4243D}"/>
              </a:ext>
            </a:extLst>
          </p:cNvPr>
          <p:cNvSpPr txBox="1"/>
          <p:nvPr/>
        </p:nvSpPr>
        <p:spPr>
          <a:xfrm>
            <a:off x="1020224" y="625678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BFFAE7-0E3B-8E1E-E9B2-C6CB9D47965D}"/>
              </a:ext>
            </a:extLst>
          </p:cNvPr>
          <p:cNvSpPr txBox="1"/>
          <p:nvPr/>
        </p:nvSpPr>
        <p:spPr>
          <a:xfrm>
            <a:off x="3271406" y="6256786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7CF231-78A2-27AB-C9F8-7644A96DF35D}"/>
              </a:ext>
            </a:extLst>
          </p:cNvPr>
          <p:cNvSpPr txBox="1"/>
          <p:nvPr/>
        </p:nvSpPr>
        <p:spPr>
          <a:xfrm>
            <a:off x="5598013" y="6312863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3E37CD-5087-61C4-7D90-802065363862}"/>
              </a:ext>
            </a:extLst>
          </p:cNvPr>
          <p:cNvSpPr txBox="1"/>
          <p:nvPr/>
        </p:nvSpPr>
        <p:spPr>
          <a:xfrm>
            <a:off x="7924620" y="6312863"/>
            <a:ext cx="1108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83025-22CD-5C5E-084B-1363E7E71515}"/>
              </a:ext>
            </a:extLst>
          </p:cNvPr>
          <p:cNvSpPr txBox="1"/>
          <p:nvPr/>
        </p:nvSpPr>
        <p:spPr>
          <a:xfrm>
            <a:off x="10503877" y="603754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in = 2.5 ft</a:t>
            </a:r>
          </a:p>
        </p:txBody>
      </p:sp>
    </p:spTree>
    <p:extLst>
      <p:ext uri="{BB962C8B-B14F-4D97-AF65-F5344CB8AC3E}">
        <p14:creationId xmlns:p14="http://schemas.microsoft.com/office/powerpoint/2010/main" val="144368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114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Rental Table Standards</vt:lpstr>
      <vt:lpstr>Robot Day Room Layout – 8  6’x30” tables in a 24’ x 36”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Table Standards</dc:title>
  <dc:creator>Dan McCreary</dc:creator>
  <cp:lastModifiedBy>Dan McCreary</cp:lastModifiedBy>
  <cp:revision>2</cp:revision>
  <dcterms:created xsi:type="dcterms:W3CDTF">2023-12-18T11:02:40Z</dcterms:created>
  <dcterms:modified xsi:type="dcterms:W3CDTF">2023-12-18T11:44:15Z</dcterms:modified>
</cp:coreProperties>
</file>