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3E7A-710F-6226-2B2A-D92289CB5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FED43-CFB9-1047-9C64-14644EA0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68C0D-24A9-7929-AA4F-4157DD96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8C0F6-1572-483F-12FC-574D5FF9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0D46E-00AB-A261-5D68-2D21273C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8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497DF-D2B9-1950-0DB1-DD8FB78C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66F96-BD2C-413A-35B2-16980F7A9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BAF0-6D69-D9FC-9AF2-34941F391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071C1-7027-1FCC-4DA2-D9EFCA2C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EBDFA-6BA4-A4E0-11EE-D44D8C46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2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37256-9A4B-5D98-3276-CBC3D97F7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79820-3973-5613-4FCD-9A0BC3145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2889A-40B1-5219-38B3-14915B2F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24EB-7C85-D546-E92A-EBE6F09A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49DBB-6C66-3DA7-5815-D1BC7AA3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8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821-A30F-BCE7-1423-C2FB20C3E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FAD7-B80F-6D7D-0261-9A52F1C8C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E27CC-38F4-0BC0-405F-CA597AB7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A9630-E688-EFB2-CBBA-99AA7FD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6DC73-8DAA-9BA1-86D0-02D015E8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8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09B6-B33F-19EF-4643-2478EF35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FEC18-7A4B-3E72-76A1-D19FCAD12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72E6B-8100-E0D8-B0A8-F0FDF424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5386-C90D-BA7C-5699-5D5C20F9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D55A-3FB7-7037-C624-B61D1957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62E1-18AD-A098-DF93-9BC5E2DF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5040F-724C-56A2-DF3F-5441B9B84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719D3-F455-4118-ACA2-EDFC7FECE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D85A6-4504-D727-BDE2-C4C1601F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DA0F5-62F2-41C5-FC62-8041EAFD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B502D-4343-EE21-1B99-8FBA62CD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9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F77F-2ABD-77EE-74F1-187A2EDF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729EF-B7B4-C8BB-20C8-9E6D9F0D3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9FFDA-B633-C893-0DD5-612B3F5A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4FEF7-4041-4F91-E1A4-AED6D4628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E89F6-B955-F00E-6410-462E5F798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2B213-AF0E-4C32-5C99-88477E88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20B81-ED60-E0FF-BA23-7753FC8BB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8D698-716A-1F23-E08A-4E3CD672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2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7A81-B210-A0D8-ED9F-8D6FF05B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4B759-740C-9781-D13E-8AE503719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CE0BC-5AE6-8DE3-83D9-CE447B27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7C12F-0604-F277-AA56-E52E49A8C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1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4E1E4B-82B1-D91B-CF9C-2635E6292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9EC0-5BC5-0B72-E181-B8D1031E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0B0DA-798E-FC5F-919A-E66DCABC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4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9418-1F23-0514-CE58-CC97F227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6154B-772D-F8C5-0F5D-7687FB84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9CA06-13C8-361F-8EEF-573894698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F051A-C7B4-3EAF-AE65-443BB73D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9025-E466-D5A5-F654-73AC8150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E09B2-EA99-0AAD-846F-D6800654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C778-104A-9D14-5D0C-B9EF3103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13B82-7A6F-B6DF-0D8B-645E7EBF7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F5CAE-C183-AAA0-46E6-4A65703E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937EB-2DB1-76AD-0AFE-B36225CD2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26C2C-82D3-816E-7411-6691CA91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33F7E-666A-B904-2F8D-B60E8710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3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A05D9-ECEB-38BB-AF72-3D579142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5C53-F7C1-CE58-7E3A-9EAFA208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77D2C-7378-73D6-4428-6ACA45F26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034CC-D19F-B74A-8DA7-B0859F3B15A4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F3235-9AF2-9DC1-CB2E-8E6C7DCAA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6EFED-1820-398C-20ED-C737A73B2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123E5-3D51-F84B-A1BB-1371B83EA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62A6438-80D0-C157-6AD0-8488F5019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97" y="2548604"/>
            <a:ext cx="1551485" cy="1188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A98B88-67C5-A0DC-68D3-94DA7CDD59B4}"/>
              </a:ext>
            </a:extLst>
          </p:cNvPr>
          <p:cNvSpPr txBox="1"/>
          <p:nvPr/>
        </p:nvSpPr>
        <p:spPr>
          <a:xfrm>
            <a:off x="5869361" y="1635878"/>
            <a:ext cx="1492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Code Savvy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5D5E7-329E-5FC9-E377-9B7A41A495B4}"/>
              </a:ext>
            </a:extLst>
          </p:cNvPr>
          <p:cNvSpPr txBox="1"/>
          <p:nvPr/>
        </p:nvSpPr>
        <p:spPr>
          <a:xfrm>
            <a:off x="5380441" y="4066334"/>
            <a:ext cx="2519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Robot Expert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15D1B7-AAC5-A851-CEED-4D4D07B9B6B1}"/>
              </a:ext>
            </a:extLst>
          </p:cNvPr>
          <p:cNvGrpSpPr/>
          <p:nvPr/>
        </p:nvGrpSpPr>
        <p:grpSpPr>
          <a:xfrm>
            <a:off x="8916896" y="2227968"/>
            <a:ext cx="1798193" cy="1724429"/>
            <a:chOff x="1002182" y="201820"/>
            <a:chExt cx="1673125" cy="176804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F10FF4-B8FA-E628-DC50-20D12289A388}"/>
                </a:ext>
              </a:extLst>
            </p:cNvPr>
            <p:cNvSpPr txBox="1"/>
            <p:nvPr/>
          </p:nvSpPr>
          <p:spPr>
            <a:xfrm>
              <a:off x="1002182" y="1600531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7E8464-398D-5EED-2C27-5215AC61EC15}"/>
                </a:ext>
              </a:extLst>
            </p:cNvPr>
            <p:cNvSpPr txBox="1"/>
            <p:nvPr/>
          </p:nvSpPr>
          <p:spPr>
            <a:xfrm>
              <a:off x="1234459" y="201820"/>
              <a:ext cx="1107000" cy="3786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b="1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th</a:t>
              </a:r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 Grade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7B35F89-BFA4-1BC6-ED1D-A28946A37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8A9F93A-0E7F-AEC4-8CB0-982DE80BCFEF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33" name="Trapezoid 32">
                <a:extLst>
                  <a:ext uri="{FF2B5EF4-FFF2-40B4-BE49-F238E27FC236}">
                    <a16:creationId xmlns:a16="http://schemas.microsoft.com/office/drawing/2014/main" id="{7D738963-9FD7-D09B-04FE-0B7126BF219C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EEB2B1C-7D85-539E-2964-8D3BEC5ACF2C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11D0B9A-40B1-3375-A38C-DAB7494F8C7A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04394A3D-DD7F-4AB8-4678-A28206CDBF60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05BDAE4-AAAA-7D42-D3E3-918F7D7309B8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9677A81D-538D-7B9E-4292-694D48907B1D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D8A197-5E32-9942-E58D-D71175AB8034}"/>
              </a:ext>
            </a:extLst>
          </p:cNvPr>
          <p:cNvGrpSpPr/>
          <p:nvPr/>
        </p:nvGrpSpPr>
        <p:grpSpPr>
          <a:xfrm>
            <a:off x="1997593" y="2219772"/>
            <a:ext cx="1798193" cy="1735315"/>
            <a:chOff x="931282" y="201820"/>
            <a:chExt cx="1673125" cy="177920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17E714-C4C8-3E45-11AE-9B9D46172F57}"/>
                </a:ext>
              </a:extLst>
            </p:cNvPr>
            <p:cNvSpPr txBox="1"/>
            <p:nvPr/>
          </p:nvSpPr>
          <p:spPr>
            <a:xfrm>
              <a:off x="931282" y="1611692"/>
              <a:ext cx="1673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Robot Expert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ED67344-8266-4D26-F75F-275B1C554BFE}"/>
                </a:ext>
              </a:extLst>
            </p:cNvPr>
            <p:cNvSpPr txBox="1"/>
            <p:nvPr/>
          </p:nvSpPr>
          <p:spPr>
            <a:xfrm>
              <a:off x="1041600" y="201820"/>
              <a:ext cx="14927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Code Savvy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7E79333-CF7B-68F1-3DE3-E78721018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472" y="499499"/>
              <a:ext cx="1524119" cy="1168017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3E45CC1-5860-C14B-8A2C-02E8D816F1E2}"/>
                </a:ext>
              </a:extLst>
            </p:cNvPr>
            <p:cNvGrpSpPr/>
            <p:nvPr/>
          </p:nvGrpSpPr>
          <p:grpSpPr>
            <a:xfrm>
              <a:off x="1354277" y="1131438"/>
              <a:ext cx="867364" cy="420167"/>
              <a:chOff x="719238" y="4384746"/>
              <a:chExt cx="3172338" cy="1882476"/>
            </a:xfrm>
          </p:grpSpPr>
          <p:sp>
            <p:nvSpPr>
              <p:cNvPr id="23" name="Trapezoid 22">
                <a:extLst>
                  <a:ext uri="{FF2B5EF4-FFF2-40B4-BE49-F238E27FC236}">
                    <a16:creationId xmlns:a16="http://schemas.microsoft.com/office/drawing/2014/main" id="{B3FF9FBE-1A79-2120-9DA1-310D4D727D9F}"/>
                  </a:ext>
                </a:extLst>
              </p:cNvPr>
              <p:cNvSpPr/>
              <p:nvPr/>
            </p:nvSpPr>
            <p:spPr>
              <a:xfrm>
                <a:off x="719238" y="4384746"/>
                <a:ext cx="3172338" cy="1882476"/>
              </a:xfrm>
              <a:prstGeom prst="trapezoid">
                <a:avLst>
                  <a:gd name="adj" fmla="val 6207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70BF5C2-83AB-9852-AB22-785C8406D295}"/>
                  </a:ext>
                </a:extLst>
              </p:cNvPr>
              <p:cNvSpPr/>
              <p:nvPr/>
            </p:nvSpPr>
            <p:spPr>
              <a:xfrm>
                <a:off x="1378235" y="4722004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86F8429-CEBB-3CEE-E7F3-0557FD627E00}"/>
                  </a:ext>
                </a:extLst>
              </p:cNvPr>
              <p:cNvSpPr/>
              <p:nvPr/>
            </p:nvSpPr>
            <p:spPr>
              <a:xfrm>
                <a:off x="2590001" y="4729438"/>
                <a:ext cx="903249" cy="5687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D52310DD-12EB-1EF7-6BCF-FAF1EA40C54B}"/>
                  </a:ext>
                </a:extLst>
              </p:cNvPr>
              <p:cNvSpPr/>
              <p:nvPr/>
            </p:nvSpPr>
            <p:spPr>
              <a:xfrm>
                <a:off x="1613092" y="5522940"/>
                <a:ext cx="1644650" cy="286131"/>
              </a:xfrm>
              <a:custGeom>
                <a:avLst/>
                <a:gdLst>
                  <a:gd name="connsiteX0" fmla="*/ 0 w 2074127"/>
                  <a:gd name="connsiteY0" fmla="*/ 55756 h 234813"/>
                  <a:gd name="connsiteX1" fmla="*/ 858644 w 2074127"/>
                  <a:gd name="connsiteY1" fmla="*/ 234176 h 234813"/>
                  <a:gd name="connsiteX2" fmla="*/ 2074127 w 2074127"/>
                  <a:gd name="connsiteY2" fmla="*/ 0 h 234813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74127"/>
                  <a:gd name="connsiteY0" fmla="*/ 55756 h 237969"/>
                  <a:gd name="connsiteX1" fmla="*/ 991994 w 2074127"/>
                  <a:gd name="connsiteY1" fmla="*/ 237351 h 237969"/>
                  <a:gd name="connsiteX2" fmla="*/ 2074127 w 2074127"/>
                  <a:gd name="connsiteY2" fmla="*/ 0 h 237969"/>
                  <a:gd name="connsiteX0" fmla="*/ 0 w 2058252"/>
                  <a:gd name="connsiteY0" fmla="*/ 84331 h 266544"/>
                  <a:gd name="connsiteX1" fmla="*/ 991994 w 2058252"/>
                  <a:gd name="connsiteY1" fmla="*/ 265926 h 266544"/>
                  <a:gd name="connsiteX2" fmla="*/ 2058252 w 2058252"/>
                  <a:gd name="connsiteY2" fmla="*/ 0 h 266544"/>
                  <a:gd name="connsiteX0" fmla="*/ 0 w 2090002"/>
                  <a:gd name="connsiteY0" fmla="*/ 33531 h 266343"/>
                  <a:gd name="connsiteX1" fmla="*/ 1023744 w 2090002"/>
                  <a:gd name="connsiteY1" fmla="*/ 265926 h 266343"/>
                  <a:gd name="connsiteX2" fmla="*/ 2090002 w 2090002"/>
                  <a:gd name="connsiteY2" fmla="*/ 0 h 266343"/>
                  <a:gd name="connsiteX0" fmla="*/ 0 w 2090002"/>
                  <a:gd name="connsiteY0" fmla="*/ 33531 h 266352"/>
                  <a:gd name="connsiteX1" fmla="*/ 1023744 w 2090002"/>
                  <a:gd name="connsiteY1" fmla="*/ 265926 h 266352"/>
                  <a:gd name="connsiteX2" fmla="*/ 2090002 w 20900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352"/>
                  <a:gd name="connsiteX1" fmla="*/ 1061844 w 2128102"/>
                  <a:gd name="connsiteY1" fmla="*/ 265926 h 266352"/>
                  <a:gd name="connsiteX2" fmla="*/ 2128102 w 2128102"/>
                  <a:gd name="connsiteY2" fmla="*/ 0 h 266352"/>
                  <a:gd name="connsiteX0" fmla="*/ 0 w 2128102"/>
                  <a:gd name="connsiteY0" fmla="*/ 33531 h 266938"/>
                  <a:gd name="connsiteX1" fmla="*/ 1061844 w 2128102"/>
                  <a:gd name="connsiteY1" fmla="*/ 265926 h 266938"/>
                  <a:gd name="connsiteX2" fmla="*/ 2128102 w 2128102"/>
                  <a:gd name="connsiteY2" fmla="*/ 0 h 266938"/>
                  <a:gd name="connsiteX0" fmla="*/ 0 w 2087797"/>
                  <a:gd name="connsiteY0" fmla="*/ 15773 h 266728"/>
                  <a:gd name="connsiteX1" fmla="*/ 1021539 w 2087797"/>
                  <a:gd name="connsiteY1" fmla="*/ 265926 h 266728"/>
                  <a:gd name="connsiteX2" fmla="*/ 2087797 w 2087797"/>
                  <a:gd name="connsiteY2" fmla="*/ 0 h 266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7797" h="266728">
                    <a:moveTo>
                      <a:pt x="0" y="15773"/>
                    </a:moveTo>
                    <a:cubicBezTo>
                      <a:pt x="218492" y="204555"/>
                      <a:pt x="675851" y="275219"/>
                      <a:pt x="1021539" y="265926"/>
                    </a:cubicBezTo>
                    <a:cubicBezTo>
                      <a:pt x="1367227" y="256633"/>
                      <a:pt x="1711646" y="204247"/>
                      <a:pt x="2087797" y="0"/>
                    </a:cubicBezTo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ED5553E-2507-7CD9-63FC-1469F9589273}"/>
                  </a:ext>
                </a:extLst>
              </p:cNvPr>
              <p:cNvSpPr/>
              <p:nvPr/>
            </p:nvSpPr>
            <p:spPr>
              <a:xfrm>
                <a:off x="2940877" y="4888575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E94A56E-F8E7-8782-F471-5819F5000021}"/>
                  </a:ext>
                </a:extLst>
              </p:cNvPr>
              <p:cNvSpPr/>
              <p:nvPr/>
            </p:nvSpPr>
            <p:spPr>
              <a:xfrm>
                <a:off x="1699452" y="4898100"/>
                <a:ext cx="228600" cy="23177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Trapezoid 6">
            <a:extLst>
              <a:ext uri="{FF2B5EF4-FFF2-40B4-BE49-F238E27FC236}">
                <a16:creationId xmlns:a16="http://schemas.microsoft.com/office/drawing/2014/main" id="{4859D121-FB73-F64E-11CE-D5B635638E4C}"/>
              </a:ext>
            </a:extLst>
          </p:cNvPr>
          <p:cNvSpPr/>
          <p:nvPr/>
        </p:nvSpPr>
        <p:spPr>
          <a:xfrm>
            <a:off x="6172243" y="3070794"/>
            <a:ext cx="886955" cy="481904"/>
          </a:xfrm>
          <a:prstGeom prst="trapezoid">
            <a:avLst>
              <a:gd name="adj" fmla="val 620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7E204B-0F9D-2544-67FB-25C8C0D4A30B}"/>
              </a:ext>
            </a:extLst>
          </p:cNvPr>
          <p:cNvSpPr/>
          <p:nvPr/>
        </p:nvSpPr>
        <p:spPr>
          <a:xfrm>
            <a:off x="6336330" y="3164674"/>
            <a:ext cx="259785" cy="1583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FFD837-454E-B76F-708E-597A5DE0A81F}"/>
              </a:ext>
            </a:extLst>
          </p:cNvPr>
          <p:cNvSpPr/>
          <p:nvPr/>
        </p:nvSpPr>
        <p:spPr>
          <a:xfrm>
            <a:off x="6684849" y="3166744"/>
            <a:ext cx="259785" cy="15830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F8DADEC-FBBC-DA02-0278-4DDE71331478}"/>
              </a:ext>
            </a:extLst>
          </p:cNvPr>
          <p:cNvSpPr/>
          <p:nvPr/>
        </p:nvSpPr>
        <p:spPr>
          <a:xfrm>
            <a:off x="6403878" y="3387626"/>
            <a:ext cx="473021" cy="79648"/>
          </a:xfrm>
          <a:custGeom>
            <a:avLst/>
            <a:gdLst>
              <a:gd name="connsiteX0" fmla="*/ 0 w 2074127"/>
              <a:gd name="connsiteY0" fmla="*/ 55756 h 234813"/>
              <a:gd name="connsiteX1" fmla="*/ 858644 w 2074127"/>
              <a:gd name="connsiteY1" fmla="*/ 234176 h 234813"/>
              <a:gd name="connsiteX2" fmla="*/ 2074127 w 2074127"/>
              <a:gd name="connsiteY2" fmla="*/ 0 h 234813"/>
              <a:gd name="connsiteX0" fmla="*/ 0 w 2074127"/>
              <a:gd name="connsiteY0" fmla="*/ 55756 h 237969"/>
              <a:gd name="connsiteX1" fmla="*/ 991994 w 2074127"/>
              <a:gd name="connsiteY1" fmla="*/ 237351 h 237969"/>
              <a:gd name="connsiteX2" fmla="*/ 2074127 w 2074127"/>
              <a:gd name="connsiteY2" fmla="*/ 0 h 237969"/>
              <a:gd name="connsiteX0" fmla="*/ 0 w 2074127"/>
              <a:gd name="connsiteY0" fmla="*/ 55756 h 237969"/>
              <a:gd name="connsiteX1" fmla="*/ 991994 w 2074127"/>
              <a:gd name="connsiteY1" fmla="*/ 237351 h 237969"/>
              <a:gd name="connsiteX2" fmla="*/ 2074127 w 2074127"/>
              <a:gd name="connsiteY2" fmla="*/ 0 h 237969"/>
              <a:gd name="connsiteX0" fmla="*/ 0 w 2058252"/>
              <a:gd name="connsiteY0" fmla="*/ 84331 h 266544"/>
              <a:gd name="connsiteX1" fmla="*/ 991994 w 2058252"/>
              <a:gd name="connsiteY1" fmla="*/ 265926 h 266544"/>
              <a:gd name="connsiteX2" fmla="*/ 2058252 w 2058252"/>
              <a:gd name="connsiteY2" fmla="*/ 0 h 266544"/>
              <a:gd name="connsiteX0" fmla="*/ 0 w 2090002"/>
              <a:gd name="connsiteY0" fmla="*/ 33531 h 266343"/>
              <a:gd name="connsiteX1" fmla="*/ 1023744 w 2090002"/>
              <a:gd name="connsiteY1" fmla="*/ 265926 h 266343"/>
              <a:gd name="connsiteX2" fmla="*/ 2090002 w 2090002"/>
              <a:gd name="connsiteY2" fmla="*/ 0 h 266343"/>
              <a:gd name="connsiteX0" fmla="*/ 0 w 2090002"/>
              <a:gd name="connsiteY0" fmla="*/ 33531 h 266352"/>
              <a:gd name="connsiteX1" fmla="*/ 1023744 w 2090002"/>
              <a:gd name="connsiteY1" fmla="*/ 265926 h 266352"/>
              <a:gd name="connsiteX2" fmla="*/ 2090002 w 2090002"/>
              <a:gd name="connsiteY2" fmla="*/ 0 h 266352"/>
              <a:gd name="connsiteX0" fmla="*/ 0 w 2128102"/>
              <a:gd name="connsiteY0" fmla="*/ 33531 h 266352"/>
              <a:gd name="connsiteX1" fmla="*/ 1061844 w 2128102"/>
              <a:gd name="connsiteY1" fmla="*/ 265926 h 266352"/>
              <a:gd name="connsiteX2" fmla="*/ 2128102 w 2128102"/>
              <a:gd name="connsiteY2" fmla="*/ 0 h 266352"/>
              <a:gd name="connsiteX0" fmla="*/ 0 w 2128102"/>
              <a:gd name="connsiteY0" fmla="*/ 33531 h 266352"/>
              <a:gd name="connsiteX1" fmla="*/ 1061844 w 2128102"/>
              <a:gd name="connsiteY1" fmla="*/ 265926 h 266352"/>
              <a:gd name="connsiteX2" fmla="*/ 2128102 w 2128102"/>
              <a:gd name="connsiteY2" fmla="*/ 0 h 266352"/>
              <a:gd name="connsiteX0" fmla="*/ 0 w 2128102"/>
              <a:gd name="connsiteY0" fmla="*/ 33531 h 266938"/>
              <a:gd name="connsiteX1" fmla="*/ 1061844 w 2128102"/>
              <a:gd name="connsiteY1" fmla="*/ 265926 h 266938"/>
              <a:gd name="connsiteX2" fmla="*/ 2128102 w 2128102"/>
              <a:gd name="connsiteY2" fmla="*/ 0 h 266938"/>
              <a:gd name="connsiteX0" fmla="*/ 0 w 2087797"/>
              <a:gd name="connsiteY0" fmla="*/ 15773 h 266728"/>
              <a:gd name="connsiteX1" fmla="*/ 1021539 w 2087797"/>
              <a:gd name="connsiteY1" fmla="*/ 265926 h 266728"/>
              <a:gd name="connsiteX2" fmla="*/ 2087797 w 2087797"/>
              <a:gd name="connsiteY2" fmla="*/ 0 h 26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7797" h="266728">
                <a:moveTo>
                  <a:pt x="0" y="15773"/>
                </a:moveTo>
                <a:cubicBezTo>
                  <a:pt x="218492" y="204555"/>
                  <a:pt x="675851" y="275219"/>
                  <a:pt x="1021539" y="265926"/>
                </a:cubicBezTo>
                <a:cubicBezTo>
                  <a:pt x="1367227" y="256633"/>
                  <a:pt x="1711646" y="204247"/>
                  <a:pt x="2087797" y="0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73863C-3ED3-2E9D-72DC-BE2B58D7EC34}"/>
              </a:ext>
            </a:extLst>
          </p:cNvPr>
          <p:cNvSpPr/>
          <p:nvPr/>
        </p:nvSpPr>
        <p:spPr>
          <a:xfrm>
            <a:off x="6785765" y="3211042"/>
            <a:ext cx="65748" cy="645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6C930D-01FD-E7FF-64D3-11302617CB2E}"/>
              </a:ext>
            </a:extLst>
          </p:cNvPr>
          <p:cNvSpPr/>
          <p:nvPr/>
        </p:nvSpPr>
        <p:spPr>
          <a:xfrm>
            <a:off x="6428716" y="3213693"/>
            <a:ext cx="65748" cy="645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12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2023-12-27T05:10:44Z</dcterms:created>
  <dcterms:modified xsi:type="dcterms:W3CDTF">2023-12-28T21:15:48Z</dcterms:modified>
</cp:coreProperties>
</file>