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7AAD-5383-8F0C-8F14-A2B982F37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D3DFD-6609-9E7F-09E0-A175399A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5268E-0793-258C-D600-491A9917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F4D5-E761-0805-7B80-30354FA8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9C24-A916-B686-12A7-6F568FDC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BED0-B526-373E-B75C-92552FED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01C21-A2EF-3CF6-F121-47140A6E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992B-7C25-034B-75C8-AA83318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CCCC-F09E-A3C2-4B1E-697995C8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EC3C-7E90-ECFE-B22A-9D3D0579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5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5CBB3-CFE8-7937-5A03-E75157DA5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38A91-7FAE-BCE1-FA6E-E01C1E685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E8259-00BD-057D-D97E-A0B66367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F0BA9-F393-8E28-594F-C5786819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C95D0-7710-6432-BA42-A379662D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5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DC8B-3393-35A9-1304-DC8C59D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3117-5DED-2ADB-00B0-0F3C8CAB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6B05B-6DC8-36F0-E83D-12FAAB27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4B57-5AEB-02FF-ADD4-50A1B2FD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3675-FBE8-097E-C536-C33DA058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A88F-7FA6-6CAE-35BD-47787F35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6373C-4183-344F-7571-5B292EDA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A0D6-283D-10A5-B17D-C498289F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1A30-963E-FB1C-8D52-52CEF13A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57371-EA75-0E8B-4406-7D6374C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9573-3FDB-5F5D-CF2D-1EDC05CF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0B89-3AAE-1C7B-E181-078717BEF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C14EB-F34E-DE39-7698-34E5EB75D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5392B-9B6E-88C3-59D4-FBC17FD4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F230D-7CD7-E479-45D8-D3D1ABDC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B743-7DB5-9FAE-91F5-37A2F399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644D-811D-7ED3-6373-FF7A901E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EDF4-B75D-391F-BF4E-DAD8563DF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77BF1-1EEF-A6AA-7304-DD603A9BC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99AFD-61BC-AC01-CC18-DDB724873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BEF8-7D1D-018A-92F5-C273853F5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EA04D-DB33-5B16-A5F7-51E26414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3F37C-5F3D-7F07-7AE3-773D1E9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1B66A-48FE-D3C9-602B-B3B00196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7E96-00F7-50A5-966D-E0A3A09C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B3157-0A54-7188-0FEB-DED3A981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85858-53F9-8208-F54F-8B75E571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DFBCC-1861-7717-7F9B-003D4588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7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016F1-BF9E-EBFA-C503-245E9160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F55EF-4823-16D0-9D01-E9473C88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2A03-1C91-AFAF-4ABB-BFAA17C1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D926-6585-BFC5-7AB6-4EF48BE8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6F6C-822A-90C2-8D14-FCFA132C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B367F-99FF-E29A-4DDA-27E211690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11D7-6BE2-2ED8-1D38-09BD3698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DD82-66A9-93A6-03C3-3F3AA503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1AB95-91E6-D1E1-4C9D-C69B763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A714-D868-DC11-1ACD-85A89A37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04E67-B0F6-3B3A-D13A-587197778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2A94-B803-997B-F289-1124CF473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9E89-7212-1C58-8FE1-46C86E7B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36F1A-5FC6-77B1-A4FD-7EF0B5CB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61C18-37B2-1FC5-35AE-3AC7804F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8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2F124-3CF4-0BB8-012C-592C64E0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4BA45-5110-A120-CA79-CEE956A71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86AA-13F5-9133-3C75-D4050B56C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470A-3A52-C74B-AD46-2F414309F7CA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C9ED-EF7B-993C-33CC-C6BB27FEE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5D58-146C-0091-35C0-9E4737F3B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9197-5841-7046-A78F-A3F08676E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096182-FB5C-78DF-A78F-26E5F694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545" y="634999"/>
            <a:ext cx="7848599" cy="52323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B200A1-DFEB-A913-6117-2BCFDD772F67}"/>
              </a:ext>
            </a:extLst>
          </p:cNvPr>
          <p:cNvSpPr/>
          <p:nvPr/>
        </p:nvSpPr>
        <p:spPr>
          <a:xfrm>
            <a:off x="5270500" y="1444625"/>
            <a:ext cx="1387475" cy="254000"/>
          </a:xfrm>
          <a:prstGeom prst="rect">
            <a:avLst/>
          </a:prstGeom>
          <a:gradFill flip="none" rotWithShape="1">
            <a:gsLst>
              <a:gs pos="0">
                <a:srgbClr val="FECA15">
                  <a:shade val="30000"/>
                  <a:satMod val="115000"/>
                </a:srgbClr>
              </a:gs>
              <a:gs pos="18000">
                <a:srgbClr val="FECA15">
                  <a:shade val="67500"/>
                  <a:satMod val="115000"/>
                </a:srgbClr>
              </a:gs>
              <a:gs pos="100000">
                <a:srgbClr val="FECA15">
                  <a:shade val="100000"/>
                  <a:satMod val="115000"/>
                </a:srgbClr>
              </a:gs>
            </a:gsLst>
            <a:lin ang="27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Earn Your Badge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4C41CE-27EE-7E3A-4885-0A7C1F54E851}"/>
              </a:ext>
            </a:extLst>
          </p:cNvPr>
          <p:cNvSpPr/>
          <p:nvPr/>
        </p:nvSpPr>
        <p:spPr>
          <a:xfrm>
            <a:off x="6156325" y="26606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297556-14BF-45E7-AE01-2D48936DA357}"/>
              </a:ext>
            </a:extLst>
          </p:cNvPr>
          <p:cNvSpPr/>
          <p:nvPr/>
        </p:nvSpPr>
        <p:spPr>
          <a:xfrm>
            <a:off x="6238875" y="2660651"/>
            <a:ext cx="45719" cy="488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2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2023-12-28T17:46:43Z</dcterms:created>
  <dcterms:modified xsi:type="dcterms:W3CDTF">2023-12-28T21:16:52Z</dcterms:modified>
</cp:coreProperties>
</file>