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39DF-9B8D-1C61-AC4C-23397A4EB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1F909-2D8A-9E5D-8500-288305AE7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F6F0-E288-1E57-F2C8-8D5C599F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145C-41D0-960F-69A2-56409764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D04D-4EE1-446F-41C4-B50EA039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8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737C-11A7-A661-3A1F-7C133AF6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78815-1F37-5510-AC04-8B4766AF2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F59D-34D6-6A61-1278-DCC48E87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E87E-914D-EA52-5994-A7533A79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E4AE-7D35-2399-DB57-ADBB8254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F8AEB-E316-B0F5-F75B-DBE97B96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E0A06-F51F-07AA-92F6-35426843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4D32-47DC-C6F1-BCFC-ED62B70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B4F7A-0FFE-DEF9-5E58-8C7E81D3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533A-367D-DA63-9F77-926A3C22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0378-1913-EDC5-19B5-46A79E90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51FC-1046-E2E7-D683-C5F3AF87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2D10-950D-107B-1FC0-0FBA73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FDCD-C0E0-1C0A-41A2-90924680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0EE7-8A83-533D-F524-247F9C6B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821-9E32-0BCE-C293-D1E896BC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7928E-BCDB-1BEE-A988-E53D76E4E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C70C-82FC-AA60-7793-DE7081CB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DCD0-32DB-34CC-3564-687C9BE9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F478-5AC3-F0AF-AAA2-207947B7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5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BD99-DB00-15E5-EEA3-62A8523D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178C-2597-92A2-6546-8AF40F53E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4BA06-5882-5263-B46C-BEA52CF28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F5F1B-36C6-6AC5-1716-9A2B5C51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595F-74FC-E469-6D7E-C9CAFD90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87D47-1228-CE3E-56EF-4623A680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30F2-A635-E682-04A2-6A83D77E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8C52-8270-E299-1127-5F793B5B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57CD-A0E6-504F-A95B-FB2ADE12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05DAB-01B7-DDE8-2266-57B85D14F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B74FC-700F-6C5B-2872-55FC5EE4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8210-4A64-706C-8D5C-6C9C20E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CB856-4EC9-A998-F89D-22D51C2E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488DC-5441-A35D-147E-22B117C4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C35-1293-8023-0905-71A41364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B18E0-D34E-A626-B9E5-FB2A429D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57208-2572-D8EC-A91B-127BB4AE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672B6-D559-3F59-7F2A-9ADBEFA1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273C5-D0FA-83FB-D1D3-1DB2074A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244D0-6339-6415-0FF4-8AA7720D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CADE-1B85-6E60-AD4E-7569F017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E6E5-EA8B-429A-976B-65E405B2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F67B-0B61-D88F-AB21-F04AE6D0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5C9A4-3BC2-C57E-0DD0-E549931E8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949B-6F22-7C7D-7B61-521E34A1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5CCC-7F0A-5454-7A55-F497A929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C65FD-A76C-F70C-202E-3F998BD7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B409-AA72-A740-3083-E3E52109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C9B98-E51B-8037-87C5-07748DBBA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97C9-8743-FB6C-92A7-3A4F368B5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98A6-C10B-A1F6-85E2-1C47D615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A0D3-665A-CEDB-F507-D0419E31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8FE4-8BB7-F4B8-FAA7-55FBE172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7EF70-C4A3-B23F-418E-A1CB7434C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AC00C-2385-E26C-27B7-7F5ABB8E6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E0A0-FA05-3B44-A0CE-3B1F86599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B3931-CEF8-9348-B4DC-93B9C2DB2CC6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BA72-2104-112C-A737-A6ACC0DDB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A87B-1F5D-F32C-1443-E79743C74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1302-C6D7-0343-80C7-AACB335F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4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FC84-911A-901E-3EA0-1F0B5A2AF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541C8-A153-91D2-56BD-68138E24D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2023-12-29T00:31:31Z</dcterms:created>
  <dcterms:modified xsi:type="dcterms:W3CDTF">2023-12-29T00:31:48Z</dcterms:modified>
</cp:coreProperties>
</file>