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5964"/>
  </p:normalViewPr>
  <p:slideViewPr>
    <p:cSldViewPr snapToGrid="0">
      <p:cViewPr varScale="1">
        <p:scale>
          <a:sx n="93" d="100"/>
          <a:sy n="93" d="100"/>
        </p:scale>
        <p:origin x="21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7F38-1444-C87A-275D-C6CDECF50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A528-EE99-4BA9-7E0E-06006CA7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B140-F3EF-4276-8ADC-00D1CFD4B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DFE84-9813-765D-F472-ACE55AD12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DDC4-CC7A-13C2-9BA0-44C4D7B8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871E9-EE44-2B62-C79C-B6EAD071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B79B6-9720-DA44-C2C6-47F62526E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70EF-450C-200C-3849-7B7B017F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856B2-8B00-5402-CCD6-400CE38A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11BFF-1536-9493-CD45-1308C476B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3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454BE7-AF0C-F899-84C9-FD22CD6FB5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F7E72B-4F98-5F0F-B849-79AA63F8A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BAB7A-3ECA-0B06-77F4-D478867EC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9557A-C253-8D20-8103-F9933F43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79FFB-1F36-6535-A2EF-0A00A8C3D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1194-4742-5838-72ED-A4FFD9AB3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AAFD8-70E8-3FB3-9624-DF430FFD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BAEBA-3F31-EBEE-EB0E-9E863AB2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C0A7E-96C9-3B22-D8B2-6283DB45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B2C48-1484-3470-0A30-E56544F2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CE1E6-2352-783F-94B6-34FBFE0D6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C1CD8A-2FC1-FB2B-A80C-4B9BB306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B0E16-82F8-8616-30A6-0F80BE13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CB19A-2662-EB1E-37AD-67A201095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BB8F2-5D7B-346A-5328-FAFBA877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5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5081-946C-581F-1882-F99A08DDD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102AC-5587-DDF1-2F9F-225D8FE2D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DC325-93A2-2308-CEB6-655321AB1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E0020-900C-EFD2-2490-EE855437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D200-03CA-19B3-14A9-DB5E023C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0800D-19CE-03F3-B4B0-5164E328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0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DC0D-F8C6-6049-488A-5FF15B35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2A606-C578-DA43-06FB-CC47A725E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FAFE1-69CB-C370-45E8-BB3CCD4D2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41A24-1F40-FE01-8B7B-AE9F960FE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01FE41-E92D-FB6B-9CAE-E879DAA7C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B71071-9F48-F768-A695-D64DFCC0D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5D527-D87F-0993-70E4-371C6310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3BD90-1394-8727-C9D5-513D875E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1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21B0-3D99-7FC4-048C-5F760468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41C251-52DC-40AA-B95B-3F0188CBB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CF2ABC-9CAB-ABEB-F599-C45F2E72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E06C7C-6989-3B14-27CB-D7C3955B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E90D9-1234-DE3F-A94B-7ED67D0A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2C0A08-61DF-4A92-CC1F-67DBBC290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39726-9687-1B3F-4911-F358DCEB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9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70D66-CEA1-5C01-66FA-603801426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4B87-FA45-4A4E-C3A6-29E8F6448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B0181-5EF5-12B8-0A73-3C03E452CE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E5F84-92BF-904D-E9B0-31046E95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A1774-9A6F-6513-BE81-CA3E383DC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2068-28F1-C238-418D-5BA00FF0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5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4822F-3297-EBA6-163D-73AF7E7F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08C5E-7FA9-99E0-14C4-76C722830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EC2CF-7EF6-AB56-BB23-344FFA084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6DC41-5E3F-A71E-BC0F-DF45EFE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A601E-9ADB-0526-B617-E79D7A88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49F56-550A-32CA-B66F-BFD1F61B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AE08CF-2021-BFF9-7F41-A76F16F23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4BA1C-4B3E-81E6-FE5E-34AF57206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0BC6E-F077-4FB1-7260-1BF255CB4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AA66E-5DCC-9E48-9558-F655E7665B53}" type="datetimeFigureOut">
              <a:rPr lang="en-US" smtClean="0"/>
              <a:t>12/28/23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0CC92-6440-8064-C94D-0013D3DC7C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2EC3-79FA-51C7-DFF2-3001447D9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E2B44-19B9-AB44-B434-C614CC709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5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ABFE0-7CA1-26BF-5B09-692BEDD0F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548B2-A42F-6795-75C3-792C23176D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6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2023-12-28T22:28:19Z</dcterms:created>
  <dcterms:modified xsi:type="dcterms:W3CDTF">2023-12-28T22:28:36Z</dcterms:modified>
</cp:coreProperties>
</file>