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04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1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2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5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9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0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69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6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5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9BC0D-0922-D24D-8D01-5674B5FF5CDB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C7CF4-21C5-6047-9F7B-DE327CADF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12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1D9BFA9-56E5-0CCF-9746-3A60D8F86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3919"/>
            <a:ext cx="9144000" cy="511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36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FEE0289-517F-45B9-01DA-3A9BDCA1A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914400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3897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181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0</Words>
  <Application>Microsoft Macintosh PowerPoint</Application>
  <PresentationFormat>On-screen Show (4:3)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cp:lastPrinted>2024-12-14T04:33:22Z</cp:lastPrinted>
  <dcterms:created xsi:type="dcterms:W3CDTF">2024-12-14T04:31:52Z</dcterms:created>
  <dcterms:modified xsi:type="dcterms:W3CDTF">2024-12-15T20:40:59Z</dcterms:modified>
</cp:coreProperties>
</file>