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43"/>
    <p:restoredTop sz="96197"/>
  </p:normalViewPr>
  <p:slideViewPr>
    <p:cSldViewPr snapToGrid="0">
      <p:cViewPr varScale="1">
        <p:scale>
          <a:sx n="112" d="100"/>
          <a:sy n="112" d="100"/>
        </p:scale>
        <p:origin x="18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88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181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07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0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659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024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95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021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39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2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33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C69F54-8A06-2849-B102-FE868B53134D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368DD-9BCA-6343-B7DF-20E9E50AE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89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2F11AED2-1F3C-6706-8B63-7E35011ECAF8}"/>
              </a:ext>
            </a:extLst>
          </p:cNvPr>
          <p:cNvSpPr txBox="1"/>
          <p:nvPr/>
        </p:nvSpPr>
        <p:spPr>
          <a:xfrm>
            <a:off x="-28078" y="241839"/>
            <a:ext cx="992130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latin typeface="Arial" panose="020B0604020202020204" pitchFamily="34" charset="0"/>
                <a:cs typeface="Arial" panose="020B0604020202020204" pitchFamily="34" charset="0"/>
              </a:rPr>
              <a:t>Battery Lab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92FD2-CA1A-2B35-AF19-506DADE7D3FD}"/>
              </a:ext>
            </a:extLst>
          </p:cNvPr>
          <p:cNvSpPr txBox="1"/>
          <p:nvPr/>
        </p:nvSpPr>
        <p:spPr>
          <a:xfrm>
            <a:off x="37645" y="2778204"/>
            <a:ext cx="9789859" cy="24776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500" b="1" dirty="0">
                <a:latin typeface="Arial" panose="020B0604020202020204" pitchFamily="34" charset="0"/>
                <a:cs typeface="Arial" panose="020B0604020202020204" pitchFamily="34" charset="0"/>
              </a:rPr>
              <a:t>Motor Lab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EFD5A4-BC57-D5A2-1615-730DE887AB89}"/>
              </a:ext>
            </a:extLst>
          </p:cNvPr>
          <p:cNvSpPr txBox="1"/>
          <p:nvPr/>
        </p:nvSpPr>
        <p:spPr>
          <a:xfrm>
            <a:off x="-109386" y="5421384"/>
            <a:ext cx="10277172" cy="20928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500" b="1" dirty="0">
                <a:latin typeface="Arial" panose="020B0604020202020204" pitchFamily="34" charset="0"/>
                <a:cs typeface="Arial" panose="020B0604020202020204" pitchFamily="34" charset="0"/>
              </a:rPr>
              <a:t>Motor Speed</a:t>
            </a:r>
          </a:p>
        </p:txBody>
      </p:sp>
    </p:spTree>
    <p:extLst>
      <p:ext uri="{BB962C8B-B14F-4D97-AF65-F5344CB8AC3E}">
        <p14:creationId xmlns:p14="http://schemas.microsoft.com/office/powerpoint/2010/main" val="92617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4334A0-5BE8-22B8-D242-C21F3D41D371}"/>
              </a:ext>
            </a:extLst>
          </p:cNvPr>
          <p:cNvSpPr txBox="1"/>
          <p:nvPr/>
        </p:nvSpPr>
        <p:spPr>
          <a:xfrm>
            <a:off x="147899" y="558701"/>
            <a:ext cx="9820317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latin typeface="Arial" panose="020B0604020202020204" pitchFamily="34" charset="0"/>
                <a:cs typeface="Arial" panose="020B0604020202020204" pitchFamily="34" charset="0"/>
              </a:rPr>
              <a:t>Sensor Lab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0E40D2-E383-F238-0241-F0BB3A9D66BA}"/>
              </a:ext>
            </a:extLst>
          </p:cNvPr>
          <p:cNvSpPr txBox="1"/>
          <p:nvPr/>
        </p:nvSpPr>
        <p:spPr>
          <a:xfrm>
            <a:off x="-29237" y="3135661"/>
            <a:ext cx="1011687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800" b="1" dirty="0">
                <a:latin typeface="Arial" panose="020B0604020202020204" pitchFamily="34" charset="0"/>
                <a:cs typeface="Arial" panose="020B0604020202020204" pitchFamily="34" charset="0"/>
              </a:rPr>
              <a:t>Display Lab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8C72BB-0365-D3B4-6690-24117B57AB8B}"/>
              </a:ext>
            </a:extLst>
          </p:cNvPr>
          <p:cNvSpPr txBox="1"/>
          <p:nvPr/>
        </p:nvSpPr>
        <p:spPr>
          <a:xfrm>
            <a:off x="115033" y="5890260"/>
            <a:ext cx="982833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600" b="1" dirty="0">
                <a:latin typeface="Arial" panose="020B0604020202020204" pitchFamily="34" charset="0"/>
                <a:cs typeface="Arial" panose="020B0604020202020204" pitchFamily="34" charset="0"/>
              </a:rPr>
              <a:t>Microcontrollers</a:t>
            </a:r>
          </a:p>
        </p:txBody>
      </p:sp>
    </p:spTree>
    <p:extLst>
      <p:ext uri="{BB962C8B-B14F-4D97-AF65-F5344CB8AC3E}">
        <p14:creationId xmlns:p14="http://schemas.microsoft.com/office/powerpoint/2010/main" val="2968598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</TotalTime>
  <Words>11</Words>
  <Application>Microsoft Macintosh PowerPoint</Application>
  <PresentationFormat>Custom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 McCreary</dc:creator>
  <cp:lastModifiedBy>Dan McCreary</cp:lastModifiedBy>
  <cp:revision>3</cp:revision>
  <cp:lastPrinted>2024-12-14T03:51:27Z</cp:lastPrinted>
  <dcterms:created xsi:type="dcterms:W3CDTF">2022-12-15T02:28:22Z</dcterms:created>
  <dcterms:modified xsi:type="dcterms:W3CDTF">2024-12-14T03:56:58Z</dcterms:modified>
</cp:coreProperties>
</file>