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8"/>
    <p:restoredTop sz="96197"/>
  </p:normalViewPr>
  <p:slideViewPr>
    <p:cSldViewPr snapToGrid="0">
      <p:cViewPr varScale="1">
        <p:scale>
          <a:sx n="87" d="100"/>
          <a:sy n="87" d="100"/>
        </p:scale>
        <p:origin x="3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9F54-8A06-2849-B102-FE868B53134D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B8E72E-936D-47E5-F5E0-C3FDFA665A25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5AFA5-5D86-B3A2-B240-EFB4F347F9A2}"/>
              </a:ext>
            </a:extLst>
          </p:cNvPr>
          <p:cNvCxnSpPr>
            <a:cxnSpLocks/>
          </p:cNvCxnSpPr>
          <p:nvPr/>
        </p:nvCxnSpPr>
        <p:spPr>
          <a:xfrm>
            <a:off x="0" y="5029200"/>
            <a:ext cx="7772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3B803E8-A901-5EC4-BA38-3DD2EABDFCA7}"/>
              </a:ext>
            </a:extLst>
          </p:cNvPr>
          <p:cNvGrpSpPr/>
          <p:nvPr/>
        </p:nvGrpSpPr>
        <p:grpSpPr>
          <a:xfrm>
            <a:off x="4089312" y="257812"/>
            <a:ext cx="3283271" cy="4401592"/>
            <a:chOff x="333647" y="163866"/>
            <a:chExt cx="3283271" cy="440159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803210-825E-E338-6F51-5EE05692EC92}"/>
                </a:ext>
              </a:extLst>
            </p:cNvPr>
            <p:cNvSpPr/>
            <p:nvPr/>
          </p:nvSpPr>
          <p:spPr>
            <a:xfrm>
              <a:off x="424157" y="1416733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DAFD19-32FE-FB0E-62AE-61248D26E589}"/>
                </a:ext>
              </a:extLst>
            </p:cNvPr>
            <p:cNvSpPr/>
            <p:nvPr/>
          </p:nvSpPr>
          <p:spPr>
            <a:xfrm>
              <a:off x="424157" y="1972612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410F4B-B182-928C-2C61-37EA33DF4572}"/>
                </a:ext>
              </a:extLst>
            </p:cNvPr>
            <p:cNvSpPr/>
            <p:nvPr/>
          </p:nvSpPr>
          <p:spPr>
            <a:xfrm>
              <a:off x="424157" y="2528491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6105FE-3EC7-6B43-E4D2-9CE3806094A4}"/>
                </a:ext>
              </a:extLst>
            </p:cNvPr>
            <p:cNvSpPr/>
            <p:nvPr/>
          </p:nvSpPr>
          <p:spPr>
            <a:xfrm>
              <a:off x="424157" y="3084370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01B60B-DB64-53A5-614B-C0E04F5032D3}"/>
                </a:ext>
              </a:extLst>
            </p:cNvPr>
            <p:cNvSpPr/>
            <p:nvPr/>
          </p:nvSpPr>
          <p:spPr>
            <a:xfrm>
              <a:off x="416567" y="3640249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175F0B-21CF-AAA8-FEC9-3931F6F17960}"/>
                </a:ext>
              </a:extLst>
            </p:cNvPr>
            <p:cNvSpPr/>
            <p:nvPr/>
          </p:nvSpPr>
          <p:spPr>
            <a:xfrm>
              <a:off x="416567" y="4196127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E7964B-0A0E-D2CC-8ADC-3FE32EAEF9DC}"/>
                </a:ext>
              </a:extLst>
            </p:cNvPr>
            <p:cNvSpPr txBox="1"/>
            <p:nvPr/>
          </p:nvSpPr>
          <p:spPr>
            <a:xfrm>
              <a:off x="563880" y="163866"/>
              <a:ext cx="286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Bakken Robot Badge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11AED2-1F3C-6706-8B63-7E35011ECAF8}"/>
                </a:ext>
              </a:extLst>
            </p:cNvPr>
            <p:cNvSpPr txBox="1"/>
            <p:nvPr/>
          </p:nvSpPr>
          <p:spPr>
            <a:xfrm>
              <a:off x="859189" y="1397029"/>
              <a:ext cx="125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 Lab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092FD2-CA1A-2B35-AF19-506DADE7D3FD}"/>
                </a:ext>
              </a:extLst>
            </p:cNvPr>
            <p:cNvSpPr txBox="1"/>
            <p:nvPr/>
          </p:nvSpPr>
          <p:spPr>
            <a:xfrm>
              <a:off x="859189" y="1956848"/>
              <a:ext cx="1163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Lab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279394-10D9-823C-6E0E-32F97578EE78}"/>
                </a:ext>
              </a:extLst>
            </p:cNvPr>
            <p:cNvSpPr txBox="1"/>
            <p:nvPr/>
          </p:nvSpPr>
          <p:spPr>
            <a:xfrm>
              <a:off x="859189" y="2516667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Speed Lab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7C2472-9B01-3247-B66A-D1462ADCBFEE}"/>
                </a:ext>
              </a:extLst>
            </p:cNvPr>
            <p:cNvSpPr txBox="1"/>
            <p:nvPr/>
          </p:nvSpPr>
          <p:spPr>
            <a:xfrm>
              <a:off x="859189" y="3076486"/>
              <a:ext cx="128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Sensors Lab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9B90B8-2864-76AB-D250-E5F4525DAA07}"/>
                </a:ext>
              </a:extLst>
            </p:cNvPr>
            <p:cNvSpPr txBox="1"/>
            <p:nvPr/>
          </p:nvSpPr>
          <p:spPr>
            <a:xfrm>
              <a:off x="851599" y="3636305"/>
              <a:ext cx="202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Microcontroller Lab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A4CD16-10C5-4FDD-FC8B-D3F29C295AE0}"/>
                </a:ext>
              </a:extLst>
            </p:cNvPr>
            <p:cNvSpPr txBox="1"/>
            <p:nvPr/>
          </p:nvSpPr>
          <p:spPr>
            <a:xfrm>
              <a:off x="851599" y="4196126"/>
              <a:ext cx="1238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Display Lab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16623C-FB2C-5AB7-9238-DFCB12C2E7F7}"/>
                </a:ext>
              </a:extLst>
            </p:cNvPr>
            <p:cNvSpPr txBox="1"/>
            <p:nvPr/>
          </p:nvSpPr>
          <p:spPr>
            <a:xfrm>
              <a:off x="333647" y="849993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E151F9F-14D0-F866-6106-73DB9FC63B5C}"/>
              </a:ext>
            </a:extLst>
          </p:cNvPr>
          <p:cNvGrpSpPr/>
          <p:nvPr/>
        </p:nvGrpSpPr>
        <p:grpSpPr>
          <a:xfrm>
            <a:off x="352900" y="322586"/>
            <a:ext cx="3283271" cy="4401592"/>
            <a:chOff x="333647" y="163866"/>
            <a:chExt cx="3283271" cy="4401592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6BE9B67-2050-11D7-0F1D-8BABAC1CEBC7}"/>
                </a:ext>
              </a:extLst>
            </p:cNvPr>
            <p:cNvSpPr/>
            <p:nvPr/>
          </p:nvSpPr>
          <p:spPr>
            <a:xfrm>
              <a:off x="424157" y="1416733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B303FC5-9C80-4A15-CDC9-8563D32D0121}"/>
                </a:ext>
              </a:extLst>
            </p:cNvPr>
            <p:cNvSpPr/>
            <p:nvPr/>
          </p:nvSpPr>
          <p:spPr>
            <a:xfrm>
              <a:off x="424157" y="1972612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9A02AA9-431B-74A5-ACE9-4715A649F915}"/>
                </a:ext>
              </a:extLst>
            </p:cNvPr>
            <p:cNvSpPr/>
            <p:nvPr/>
          </p:nvSpPr>
          <p:spPr>
            <a:xfrm>
              <a:off x="424157" y="2528491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C9877D0-F520-5BB5-B816-B96C89E1B420}"/>
                </a:ext>
              </a:extLst>
            </p:cNvPr>
            <p:cNvSpPr/>
            <p:nvPr/>
          </p:nvSpPr>
          <p:spPr>
            <a:xfrm>
              <a:off x="424157" y="3084370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897C22F-BBC2-F13E-47E0-F74696E01DCF}"/>
                </a:ext>
              </a:extLst>
            </p:cNvPr>
            <p:cNvSpPr/>
            <p:nvPr/>
          </p:nvSpPr>
          <p:spPr>
            <a:xfrm>
              <a:off x="416567" y="3640249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E93847D-D47F-8707-41E0-41555C90A64E}"/>
                </a:ext>
              </a:extLst>
            </p:cNvPr>
            <p:cNvSpPr/>
            <p:nvPr/>
          </p:nvSpPr>
          <p:spPr>
            <a:xfrm>
              <a:off x="416567" y="4196127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22298DF-C6F8-1A1D-35DC-D4CE91C87C1B}"/>
                </a:ext>
              </a:extLst>
            </p:cNvPr>
            <p:cNvSpPr txBox="1"/>
            <p:nvPr/>
          </p:nvSpPr>
          <p:spPr>
            <a:xfrm>
              <a:off x="563880" y="163866"/>
              <a:ext cx="286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Bakken Robot Badge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C0BB5F8-B1BE-71AC-1122-9DD50B36466F}"/>
                </a:ext>
              </a:extLst>
            </p:cNvPr>
            <p:cNvSpPr txBox="1"/>
            <p:nvPr/>
          </p:nvSpPr>
          <p:spPr>
            <a:xfrm>
              <a:off x="859189" y="1397029"/>
              <a:ext cx="125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 Lab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F4EE263-BAC8-7337-DBE6-DF1B24FE6857}"/>
                </a:ext>
              </a:extLst>
            </p:cNvPr>
            <p:cNvSpPr txBox="1"/>
            <p:nvPr/>
          </p:nvSpPr>
          <p:spPr>
            <a:xfrm>
              <a:off x="859189" y="1956848"/>
              <a:ext cx="1163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Lab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5B6C9DC-B501-82DF-00DE-9F36C7CA559E}"/>
                </a:ext>
              </a:extLst>
            </p:cNvPr>
            <p:cNvSpPr txBox="1"/>
            <p:nvPr/>
          </p:nvSpPr>
          <p:spPr>
            <a:xfrm>
              <a:off x="859189" y="2516667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Speed Lab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D693988-EAE0-6560-A3DB-2A99D54F18CE}"/>
                </a:ext>
              </a:extLst>
            </p:cNvPr>
            <p:cNvSpPr txBox="1"/>
            <p:nvPr/>
          </p:nvSpPr>
          <p:spPr>
            <a:xfrm>
              <a:off x="859189" y="3076486"/>
              <a:ext cx="128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Sensors Lab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BCC57B0-2597-662F-5EBE-8142A3727A72}"/>
                </a:ext>
              </a:extLst>
            </p:cNvPr>
            <p:cNvSpPr txBox="1"/>
            <p:nvPr/>
          </p:nvSpPr>
          <p:spPr>
            <a:xfrm>
              <a:off x="851599" y="3636305"/>
              <a:ext cx="202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Microcontroller Lab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DA8B55B-9D77-85EC-28D3-0FA94707FF2E}"/>
                </a:ext>
              </a:extLst>
            </p:cNvPr>
            <p:cNvSpPr txBox="1"/>
            <p:nvPr/>
          </p:nvSpPr>
          <p:spPr>
            <a:xfrm>
              <a:off x="851599" y="4196126"/>
              <a:ext cx="1238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Display Lab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CCF7013-D02F-6D71-1E5B-C8784EE047E5}"/>
                </a:ext>
              </a:extLst>
            </p:cNvPr>
            <p:cNvSpPr txBox="1"/>
            <p:nvPr/>
          </p:nvSpPr>
          <p:spPr>
            <a:xfrm>
              <a:off x="333647" y="849993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A1E00BC-D39D-DEC7-2517-1D05876662D5}"/>
              </a:ext>
            </a:extLst>
          </p:cNvPr>
          <p:cNvGrpSpPr/>
          <p:nvPr/>
        </p:nvGrpSpPr>
        <p:grpSpPr>
          <a:xfrm>
            <a:off x="290065" y="5298478"/>
            <a:ext cx="3283271" cy="4401592"/>
            <a:chOff x="333647" y="163866"/>
            <a:chExt cx="3283271" cy="4401592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9DB538C-2F58-69FE-28D1-FE834BD76773}"/>
                </a:ext>
              </a:extLst>
            </p:cNvPr>
            <p:cNvSpPr/>
            <p:nvPr/>
          </p:nvSpPr>
          <p:spPr>
            <a:xfrm>
              <a:off x="424157" y="1416733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3E7C87C-52FC-14BF-DC50-7A3A7E176DFF}"/>
                </a:ext>
              </a:extLst>
            </p:cNvPr>
            <p:cNvSpPr/>
            <p:nvPr/>
          </p:nvSpPr>
          <p:spPr>
            <a:xfrm>
              <a:off x="424157" y="1972612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D4A413D-18A0-DCD1-B05F-3831E1A49666}"/>
                </a:ext>
              </a:extLst>
            </p:cNvPr>
            <p:cNvSpPr/>
            <p:nvPr/>
          </p:nvSpPr>
          <p:spPr>
            <a:xfrm>
              <a:off x="424157" y="2528491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A710945-E489-B8D7-0A9E-38246682B9B7}"/>
                </a:ext>
              </a:extLst>
            </p:cNvPr>
            <p:cNvSpPr/>
            <p:nvPr/>
          </p:nvSpPr>
          <p:spPr>
            <a:xfrm>
              <a:off x="424157" y="3084370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A2FB0DA-3E6E-09E4-5E26-E9D4BF612F4C}"/>
                </a:ext>
              </a:extLst>
            </p:cNvPr>
            <p:cNvSpPr/>
            <p:nvPr/>
          </p:nvSpPr>
          <p:spPr>
            <a:xfrm>
              <a:off x="416567" y="3640249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3420EB-3853-19F7-3E10-E0E4782A3AEE}"/>
                </a:ext>
              </a:extLst>
            </p:cNvPr>
            <p:cNvSpPr/>
            <p:nvPr/>
          </p:nvSpPr>
          <p:spPr>
            <a:xfrm>
              <a:off x="416567" y="4196127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70759BE-6300-4FBD-88BF-4A47C05F8875}"/>
                </a:ext>
              </a:extLst>
            </p:cNvPr>
            <p:cNvSpPr txBox="1"/>
            <p:nvPr/>
          </p:nvSpPr>
          <p:spPr>
            <a:xfrm>
              <a:off x="563880" y="163866"/>
              <a:ext cx="286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Bakken Robot Badge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C030FF9-0874-1C11-3579-077D0F306082}"/>
                </a:ext>
              </a:extLst>
            </p:cNvPr>
            <p:cNvSpPr txBox="1"/>
            <p:nvPr/>
          </p:nvSpPr>
          <p:spPr>
            <a:xfrm>
              <a:off x="859189" y="1397029"/>
              <a:ext cx="125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 Lab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D6BB8C7-D71F-6071-A0E8-1018EDED457E}"/>
                </a:ext>
              </a:extLst>
            </p:cNvPr>
            <p:cNvSpPr txBox="1"/>
            <p:nvPr/>
          </p:nvSpPr>
          <p:spPr>
            <a:xfrm>
              <a:off x="859189" y="1956848"/>
              <a:ext cx="1163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Lab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21A740F-AED2-F990-4B01-D3AA6A8B30A0}"/>
                </a:ext>
              </a:extLst>
            </p:cNvPr>
            <p:cNvSpPr txBox="1"/>
            <p:nvPr/>
          </p:nvSpPr>
          <p:spPr>
            <a:xfrm>
              <a:off x="859189" y="2516667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Speed Lab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990D91A-FA1C-6EA2-5411-405787DFD828}"/>
                </a:ext>
              </a:extLst>
            </p:cNvPr>
            <p:cNvSpPr txBox="1"/>
            <p:nvPr/>
          </p:nvSpPr>
          <p:spPr>
            <a:xfrm>
              <a:off x="859189" y="3076486"/>
              <a:ext cx="128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Sensors Lab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02179E7-5902-507A-4FD3-6226C59BFA3A}"/>
                </a:ext>
              </a:extLst>
            </p:cNvPr>
            <p:cNvSpPr txBox="1"/>
            <p:nvPr/>
          </p:nvSpPr>
          <p:spPr>
            <a:xfrm>
              <a:off x="851599" y="3636305"/>
              <a:ext cx="202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Microcontroller Lab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BDC25DC-FD70-74C3-F447-10955EE7591B}"/>
                </a:ext>
              </a:extLst>
            </p:cNvPr>
            <p:cNvSpPr txBox="1"/>
            <p:nvPr/>
          </p:nvSpPr>
          <p:spPr>
            <a:xfrm>
              <a:off x="851599" y="4196126"/>
              <a:ext cx="1238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Display Lab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3261BC2-1BA7-3C47-80D9-BF0B9867B7E1}"/>
                </a:ext>
              </a:extLst>
            </p:cNvPr>
            <p:cNvSpPr txBox="1"/>
            <p:nvPr/>
          </p:nvSpPr>
          <p:spPr>
            <a:xfrm>
              <a:off x="333647" y="849993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359090A-F223-C954-DEC6-B8E34E6D7ECD}"/>
              </a:ext>
            </a:extLst>
          </p:cNvPr>
          <p:cNvGrpSpPr/>
          <p:nvPr/>
        </p:nvGrpSpPr>
        <p:grpSpPr>
          <a:xfrm>
            <a:off x="4199065" y="5248484"/>
            <a:ext cx="3283271" cy="4401592"/>
            <a:chOff x="333647" y="163866"/>
            <a:chExt cx="3283271" cy="440159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7467F31-4F66-44A4-20EA-BD334BB8C014}"/>
                </a:ext>
              </a:extLst>
            </p:cNvPr>
            <p:cNvSpPr/>
            <p:nvPr/>
          </p:nvSpPr>
          <p:spPr>
            <a:xfrm>
              <a:off x="424157" y="1416733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2164FA8-3204-A79F-F120-9B1EAC249D24}"/>
                </a:ext>
              </a:extLst>
            </p:cNvPr>
            <p:cNvSpPr/>
            <p:nvPr/>
          </p:nvSpPr>
          <p:spPr>
            <a:xfrm>
              <a:off x="424157" y="1972612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18EE82F5-277D-073F-334D-916BF4FAC1B1}"/>
                </a:ext>
              </a:extLst>
            </p:cNvPr>
            <p:cNvSpPr/>
            <p:nvPr/>
          </p:nvSpPr>
          <p:spPr>
            <a:xfrm>
              <a:off x="424157" y="2528491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B06ED7C-70AC-6F9B-5EAE-96A879535625}"/>
                </a:ext>
              </a:extLst>
            </p:cNvPr>
            <p:cNvSpPr/>
            <p:nvPr/>
          </p:nvSpPr>
          <p:spPr>
            <a:xfrm>
              <a:off x="424157" y="3084370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127AD069-3A95-33F5-79A9-2B90D7026C35}"/>
                </a:ext>
              </a:extLst>
            </p:cNvPr>
            <p:cNvSpPr/>
            <p:nvPr/>
          </p:nvSpPr>
          <p:spPr>
            <a:xfrm>
              <a:off x="416567" y="3640249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45B5465-0EFA-C56A-A844-B98230C7496C}"/>
                </a:ext>
              </a:extLst>
            </p:cNvPr>
            <p:cNvSpPr/>
            <p:nvPr/>
          </p:nvSpPr>
          <p:spPr>
            <a:xfrm>
              <a:off x="416567" y="4196127"/>
              <a:ext cx="335280" cy="329925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BD902B1-6D0B-5C1E-B6C2-652231AD349A}"/>
                </a:ext>
              </a:extLst>
            </p:cNvPr>
            <p:cNvSpPr txBox="1"/>
            <p:nvPr/>
          </p:nvSpPr>
          <p:spPr>
            <a:xfrm>
              <a:off x="563880" y="163866"/>
              <a:ext cx="286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Bakken Robot Badge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58EA143-FF4F-6B0A-D4AD-FCCC58FA7D19}"/>
                </a:ext>
              </a:extLst>
            </p:cNvPr>
            <p:cNvSpPr txBox="1"/>
            <p:nvPr/>
          </p:nvSpPr>
          <p:spPr>
            <a:xfrm>
              <a:off x="859189" y="1397029"/>
              <a:ext cx="125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 Lab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3615470-8ECA-F2E3-E83F-BBF895EC966C}"/>
                </a:ext>
              </a:extLst>
            </p:cNvPr>
            <p:cNvSpPr txBox="1"/>
            <p:nvPr/>
          </p:nvSpPr>
          <p:spPr>
            <a:xfrm>
              <a:off x="859189" y="1956848"/>
              <a:ext cx="1163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Lab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F50982B-C18F-824D-06A5-2A7D37A54E0F}"/>
                </a:ext>
              </a:extLst>
            </p:cNvPr>
            <p:cNvSpPr txBox="1"/>
            <p:nvPr/>
          </p:nvSpPr>
          <p:spPr>
            <a:xfrm>
              <a:off x="859189" y="2516667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Speed Lab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8047059-9762-01EE-2B19-34CF6ABF9D30}"/>
                </a:ext>
              </a:extLst>
            </p:cNvPr>
            <p:cNvSpPr txBox="1"/>
            <p:nvPr/>
          </p:nvSpPr>
          <p:spPr>
            <a:xfrm>
              <a:off x="859189" y="3076486"/>
              <a:ext cx="128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Sensors Lab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8671BED-35F2-4E93-6D57-46FE601A8B4E}"/>
                </a:ext>
              </a:extLst>
            </p:cNvPr>
            <p:cNvSpPr txBox="1"/>
            <p:nvPr/>
          </p:nvSpPr>
          <p:spPr>
            <a:xfrm>
              <a:off x="851599" y="3636305"/>
              <a:ext cx="202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Microcontroller Lab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A050513-9299-FAB9-1810-DA665093DB6C}"/>
                </a:ext>
              </a:extLst>
            </p:cNvPr>
            <p:cNvSpPr txBox="1"/>
            <p:nvPr/>
          </p:nvSpPr>
          <p:spPr>
            <a:xfrm>
              <a:off x="851599" y="4196126"/>
              <a:ext cx="1238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Display Lab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C64B2D5-EEC5-1003-E851-58983AF65B4D}"/>
                </a:ext>
              </a:extLst>
            </p:cNvPr>
            <p:cNvSpPr txBox="1"/>
            <p:nvPr/>
          </p:nvSpPr>
          <p:spPr>
            <a:xfrm>
              <a:off x="333647" y="849993"/>
              <a:ext cx="3283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Name: _____________________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1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76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6</cp:revision>
  <cp:lastPrinted>2023-12-15T23:03:30Z</cp:lastPrinted>
  <dcterms:created xsi:type="dcterms:W3CDTF">2022-12-15T02:28:22Z</dcterms:created>
  <dcterms:modified xsi:type="dcterms:W3CDTF">2024-11-16T02:18:40Z</dcterms:modified>
</cp:coreProperties>
</file>