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6197"/>
  </p:normalViewPr>
  <p:slideViewPr>
    <p:cSldViewPr snapToGrid="0">
      <p:cViewPr varScale="1">
        <p:scale>
          <a:sx n="87" d="100"/>
          <a:sy n="87" d="100"/>
        </p:scale>
        <p:origin x="2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8E72E-936D-47E5-F5E0-C3FDFA665A25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5AFA5-5D86-B3A2-B240-EFB4F347F9A2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E7964B-0A0E-D2CC-8ADC-3FE32EAEF9DC}"/>
              </a:ext>
            </a:extLst>
          </p:cNvPr>
          <p:cNvSpPr txBox="1"/>
          <p:nvPr/>
        </p:nvSpPr>
        <p:spPr>
          <a:xfrm>
            <a:off x="553719" y="118732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Bakken Robot Badge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4B1C3-7E5D-1021-E309-384FCC399DF4}"/>
              </a:ext>
            </a:extLst>
          </p:cNvPr>
          <p:cNvSpPr txBox="1"/>
          <p:nvPr/>
        </p:nvSpPr>
        <p:spPr>
          <a:xfrm>
            <a:off x="4494952" y="157591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Bakken Robot Badge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C30538-1128-9C0E-7AA5-FB251ABB21AE}"/>
              </a:ext>
            </a:extLst>
          </p:cNvPr>
          <p:cNvGrpSpPr/>
          <p:nvPr/>
        </p:nvGrpSpPr>
        <p:grpSpPr>
          <a:xfrm>
            <a:off x="212190" y="579784"/>
            <a:ext cx="3418246" cy="4214501"/>
            <a:chOff x="212190" y="579784"/>
            <a:chExt cx="3418246" cy="42145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0EDF55-6F2D-868D-3A3F-612C485ECD9A}"/>
                </a:ext>
              </a:extLst>
            </p:cNvPr>
            <p:cNvGrpSpPr/>
            <p:nvPr/>
          </p:nvGrpSpPr>
          <p:grpSpPr>
            <a:xfrm>
              <a:off x="362348" y="1059608"/>
              <a:ext cx="335280" cy="3695271"/>
              <a:chOff x="381000" y="381000"/>
              <a:chExt cx="365760" cy="45110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803210-825E-E338-6F51-5EE05692EC92}"/>
                  </a:ext>
                </a:extLst>
              </p:cNvPr>
              <p:cNvSpPr/>
              <p:nvPr/>
            </p:nvSpPr>
            <p:spPr>
              <a:xfrm>
                <a:off x="381000" y="38100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6938FA-502E-3865-BE6E-E0EB274FE8E7}"/>
                  </a:ext>
                </a:extLst>
              </p:cNvPr>
              <p:cNvSpPr/>
              <p:nvPr/>
            </p:nvSpPr>
            <p:spPr>
              <a:xfrm>
                <a:off x="381000" y="1565366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1DAFD19-32FE-FB0E-62AE-61248D26E589}"/>
                  </a:ext>
                </a:extLst>
              </p:cNvPr>
              <p:cNvSpPr/>
              <p:nvPr/>
            </p:nvSpPr>
            <p:spPr>
              <a:xfrm>
                <a:off x="381000" y="973183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410F4B-B182-928C-2C61-37EA33DF4572}"/>
                  </a:ext>
                </a:extLst>
              </p:cNvPr>
              <p:cNvSpPr/>
              <p:nvPr/>
            </p:nvSpPr>
            <p:spPr>
              <a:xfrm>
                <a:off x="381000" y="2157549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6105FE-3EC7-6B43-E4D2-9CE3806094A4}"/>
                  </a:ext>
                </a:extLst>
              </p:cNvPr>
              <p:cNvSpPr/>
              <p:nvPr/>
            </p:nvSpPr>
            <p:spPr>
              <a:xfrm>
                <a:off x="381000" y="2749732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01B60B-DB64-53A5-614B-C0E04F5032D3}"/>
                  </a:ext>
                </a:extLst>
              </p:cNvPr>
              <p:cNvSpPr/>
              <p:nvPr/>
            </p:nvSpPr>
            <p:spPr>
              <a:xfrm>
                <a:off x="381000" y="3934098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204246A-22B9-0FBC-1384-B886BE9A60A7}"/>
                  </a:ext>
                </a:extLst>
              </p:cNvPr>
              <p:cNvSpPr/>
              <p:nvPr/>
            </p:nvSpPr>
            <p:spPr>
              <a:xfrm>
                <a:off x="381000" y="3341915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175F0B-21CF-AAA8-FEC9-3931F6F17960}"/>
                  </a:ext>
                </a:extLst>
              </p:cNvPr>
              <p:cNvSpPr/>
              <p:nvPr/>
            </p:nvSpPr>
            <p:spPr>
              <a:xfrm>
                <a:off x="381000" y="452628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810CB8-954F-65CC-2DF1-764718048343}"/>
                </a:ext>
              </a:extLst>
            </p:cNvPr>
            <p:cNvGrpSpPr/>
            <p:nvPr/>
          </p:nvGrpSpPr>
          <p:grpSpPr>
            <a:xfrm>
              <a:off x="831272" y="1064138"/>
              <a:ext cx="2799164" cy="3730147"/>
              <a:chOff x="831272" y="666096"/>
              <a:chExt cx="2799164" cy="412819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11AED2-1F3C-6706-8B63-7E35011ECAF8}"/>
                  </a:ext>
                </a:extLst>
              </p:cNvPr>
              <p:cNvSpPr txBox="1"/>
              <p:nvPr/>
            </p:nvSpPr>
            <p:spPr>
              <a:xfrm>
                <a:off x="831272" y="666096"/>
                <a:ext cx="1818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Circuit Lab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092FD2-CA1A-2B35-AF19-506DADE7D3FD}"/>
                  </a:ext>
                </a:extLst>
              </p:cNvPr>
              <p:cNvSpPr txBox="1"/>
              <p:nvPr/>
            </p:nvSpPr>
            <p:spPr>
              <a:xfrm>
                <a:off x="831272" y="1203076"/>
                <a:ext cx="207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Direction Lab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EFD5A4-BC57-D5A2-1615-730DE887AB89}"/>
                  </a:ext>
                </a:extLst>
              </p:cNvPr>
              <p:cNvSpPr txBox="1"/>
              <p:nvPr/>
            </p:nvSpPr>
            <p:spPr>
              <a:xfrm>
                <a:off x="831272" y="1740056"/>
                <a:ext cx="1796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Speed Lab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279394-10D9-823C-6E0E-32F97578EE78}"/>
                  </a:ext>
                </a:extLst>
              </p:cNvPr>
              <p:cNvSpPr txBox="1"/>
              <p:nvPr/>
            </p:nvSpPr>
            <p:spPr>
              <a:xfrm>
                <a:off x="831272" y="2277036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Pulse Width Lab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7C2472-9B01-3247-B66A-D1462ADCBFEE}"/>
                  </a:ext>
                </a:extLst>
              </p:cNvPr>
              <p:cNvSpPr txBox="1"/>
              <p:nvPr/>
            </p:nvSpPr>
            <p:spPr>
              <a:xfrm>
                <a:off x="831272" y="2814016"/>
                <a:ext cx="2057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Distance Sensor Lab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42D258-5781-44A5-C273-05C49639970D}"/>
                  </a:ext>
                </a:extLst>
              </p:cNvPr>
              <p:cNvSpPr txBox="1"/>
              <p:nvPr/>
            </p:nvSpPr>
            <p:spPr>
              <a:xfrm>
                <a:off x="831272" y="3350996"/>
                <a:ext cx="2799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Robot Reverse and Turn Lab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9B90B8-2864-76AB-D250-E5F4525DAA07}"/>
                  </a:ext>
                </a:extLst>
              </p:cNvPr>
              <p:cNvSpPr txBox="1"/>
              <p:nvPr/>
            </p:nvSpPr>
            <p:spPr>
              <a:xfrm>
                <a:off x="831272" y="3887976"/>
                <a:ext cx="1238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Display Lab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A4CD16-10C5-4FDD-FC8B-D3F29C295AE0}"/>
                  </a:ext>
                </a:extLst>
              </p:cNvPr>
              <p:cNvSpPr txBox="1"/>
              <p:nvPr/>
            </p:nvSpPr>
            <p:spPr>
              <a:xfrm>
                <a:off x="831272" y="4424954"/>
                <a:ext cx="2674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Collision Avoidance Robot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47C435-5817-C879-693B-8B2C8963D462}"/>
                </a:ext>
              </a:extLst>
            </p:cNvPr>
            <p:cNvSpPr txBox="1"/>
            <p:nvPr/>
          </p:nvSpPr>
          <p:spPr>
            <a:xfrm>
              <a:off x="212190" y="579784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426BE7-37E8-F4D2-5247-581B05A1D1A8}"/>
              </a:ext>
            </a:extLst>
          </p:cNvPr>
          <p:cNvGrpSpPr/>
          <p:nvPr/>
        </p:nvGrpSpPr>
        <p:grpSpPr>
          <a:xfrm>
            <a:off x="4019719" y="598763"/>
            <a:ext cx="3418246" cy="4214501"/>
            <a:chOff x="212190" y="579784"/>
            <a:chExt cx="3418246" cy="42145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F443CD-A528-21C3-C1CF-E529CF0AF65B}"/>
                </a:ext>
              </a:extLst>
            </p:cNvPr>
            <p:cNvGrpSpPr/>
            <p:nvPr/>
          </p:nvGrpSpPr>
          <p:grpSpPr>
            <a:xfrm>
              <a:off x="362348" y="1059608"/>
              <a:ext cx="335280" cy="3695271"/>
              <a:chOff x="381000" y="381000"/>
              <a:chExt cx="365760" cy="451104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39BF3D-A3F3-2E7C-DF33-565F461C4CE6}"/>
                  </a:ext>
                </a:extLst>
              </p:cNvPr>
              <p:cNvSpPr/>
              <p:nvPr/>
            </p:nvSpPr>
            <p:spPr>
              <a:xfrm>
                <a:off x="381000" y="38100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63EDA70-D8E4-57AC-C4A4-8AA3E838CF55}"/>
                  </a:ext>
                </a:extLst>
              </p:cNvPr>
              <p:cNvSpPr/>
              <p:nvPr/>
            </p:nvSpPr>
            <p:spPr>
              <a:xfrm>
                <a:off x="381000" y="1565366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1A47BE8-2522-DDBC-F1AC-799974800F47}"/>
                  </a:ext>
                </a:extLst>
              </p:cNvPr>
              <p:cNvSpPr/>
              <p:nvPr/>
            </p:nvSpPr>
            <p:spPr>
              <a:xfrm>
                <a:off x="381000" y="973183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FB625A0-F7AF-A97B-CE6C-94875C0D1330}"/>
                  </a:ext>
                </a:extLst>
              </p:cNvPr>
              <p:cNvSpPr/>
              <p:nvPr/>
            </p:nvSpPr>
            <p:spPr>
              <a:xfrm>
                <a:off x="381000" y="2157549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25A304A-964E-55F0-FD3C-B5CBEC91A726}"/>
                  </a:ext>
                </a:extLst>
              </p:cNvPr>
              <p:cNvSpPr/>
              <p:nvPr/>
            </p:nvSpPr>
            <p:spPr>
              <a:xfrm>
                <a:off x="381000" y="2749732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69E68B2-2D27-073B-302E-959BB185BD14}"/>
                  </a:ext>
                </a:extLst>
              </p:cNvPr>
              <p:cNvSpPr/>
              <p:nvPr/>
            </p:nvSpPr>
            <p:spPr>
              <a:xfrm>
                <a:off x="381000" y="3934098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7184BD3-11B7-BE1F-C528-4A3A1E7C7DE0}"/>
                  </a:ext>
                </a:extLst>
              </p:cNvPr>
              <p:cNvSpPr/>
              <p:nvPr/>
            </p:nvSpPr>
            <p:spPr>
              <a:xfrm>
                <a:off x="381000" y="3341915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3358B8-F8CE-0668-15E6-21CBB2DF4838}"/>
                  </a:ext>
                </a:extLst>
              </p:cNvPr>
              <p:cNvSpPr/>
              <p:nvPr/>
            </p:nvSpPr>
            <p:spPr>
              <a:xfrm>
                <a:off x="381000" y="452628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E8BFED1-E8F9-6ACC-011A-9224C91D07D4}"/>
                </a:ext>
              </a:extLst>
            </p:cNvPr>
            <p:cNvGrpSpPr/>
            <p:nvPr/>
          </p:nvGrpSpPr>
          <p:grpSpPr>
            <a:xfrm>
              <a:off x="831272" y="1064138"/>
              <a:ext cx="2799164" cy="3730147"/>
              <a:chOff x="831272" y="666096"/>
              <a:chExt cx="2799164" cy="412819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87E7A-BD19-3F6C-7D7C-072611DB1A28}"/>
                  </a:ext>
                </a:extLst>
              </p:cNvPr>
              <p:cNvSpPr txBox="1"/>
              <p:nvPr/>
            </p:nvSpPr>
            <p:spPr>
              <a:xfrm>
                <a:off x="831272" y="666096"/>
                <a:ext cx="1818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Circuit Lab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537C84-0BA5-10E5-9ED1-3A82979D3F1B}"/>
                  </a:ext>
                </a:extLst>
              </p:cNvPr>
              <p:cNvSpPr txBox="1"/>
              <p:nvPr/>
            </p:nvSpPr>
            <p:spPr>
              <a:xfrm>
                <a:off x="831272" y="1203076"/>
                <a:ext cx="207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Direction Lab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366E62-9345-8F9E-0048-BE174EAE21C4}"/>
                  </a:ext>
                </a:extLst>
              </p:cNvPr>
              <p:cNvSpPr txBox="1"/>
              <p:nvPr/>
            </p:nvSpPr>
            <p:spPr>
              <a:xfrm>
                <a:off x="831272" y="1740056"/>
                <a:ext cx="1796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Speed Lab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89C739-4D65-177E-E15F-5FEE7ED5C1B7}"/>
                  </a:ext>
                </a:extLst>
              </p:cNvPr>
              <p:cNvSpPr txBox="1"/>
              <p:nvPr/>
            </p:nvSpPr>
            <p:spPr>
              <a:xfrm>
                <a:off x="831272" y="2277036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Pulse Width Lab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ACC7B11-C701-B7E1-4E5E-3177594EFAF6}"/>
                  </a:ext>
                </a:extLst>
              </p:cNvPr>
              <p:cNvSpPr txBox="1"/>
              <p:nvPr/>
            </p:nvSpPr>
            <p:spPr>
              <a:xfrm>
                <a:off x="831272" y="2814016"/>
                <a:ext cx="2057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Distance Sensor Lab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B46F5D-7597-BF8C-C511-2A905221E0D1}"/>
                  </a:ext>
                </a:extLst>
              </p:cNvPr>
              <p:cNvSpPr txBox="1"/>
              <p:nvPr/>
            </p:nvSpPr>
            <p:spPr>
              <a:xfrm>
                <a:off x="831272" y="3350996"/>
                <a:ext cx="2799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Robot Reverse and Turn Lab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41AEC34-5B58-EEBA-93E7-7403F4EE413C}"/>
                  </a:ext>
                </a:extLst>
              </p:cNvPr>
              <p:cNvSpPr txBox="1"/>
              <p:nvPr/>
            </p:nvSpPr>
            <p:spPr>
              <a:xfrm>
                <a:off x="831272" y="3887976"/>
                <a:ext cx="1238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Display Lab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58F23D-7800-91BA-4A67-774DA386AB42}"/>
                  </a:ext>
                </a:extLst>
              </p:cNvPr>
              <p:cNvSpPr txBox="1"/>
              <p:nvPr/>
            </p:nvSpPr>
            <p:spPr>
              <a:xfrm>
                <a:off x="831272" y="4424954"/>
                <a:ext cx="2674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Collision Avoidance Robot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A1C73E-4DD8-57E7-5036-9400CED4CF1C}"/>
                </a:ext>
              </a:extLst>
            </p:cNvPr>
            <p:cNvSpPr txBox="1"/>
            <p:nvPr/>
          </p:nvSpPr>
          <p:spPr>
            <a:xfrm>
              <a:off x="212190" y="579784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F55078-F1EA-E5B4-E45F-5CD9585BA494}"/>
              </a:ext>
            </a:extLst>
          </p:cNvPr>
          <p:cNvGrpSpPr/>
          <p:nvPr/>
        </p:nvGrpSpPr>
        <p:grpSpPr>
          <a:xfrm>
            <a:off x="160029" y="5620814"/>
            <a:ext cx="3418246" cy="4214501"/>
            <a:chOff x="212190" y="579784"/>
            <a:chExt cx="3418246" cy="42145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0B5857-3C65-A509-F7F7-53FBD5174535}"/>
                </a:ext>
              </a:extLst>
            </p:cNvPr>
            <p:cNvGrpSpPr/>
            <p:nvPr/>
          </p:nvGrpSpPr>
          <p:grpSpPr>
            <a:xfrm>
              <a:off x="362348" y="1059608"/>
              <a:ext cx="335280" cy="3695271"/>
              <a:chOff x="381000" y="381000"/>
              <a:chExt cx="365760" cy="451104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47F5AAD-78EA-9ABD-CADB-8AF0D9B7014D}"/>
                  </a:ext>
                </a:extLst>
              </p:cNvPr>
              <p:cNvSpPr/>
              <p:nvPr/>
            </p:nvSpPr>
            <p:spPr>
              <a:xfrm>
                <a:off x="381000" y="38100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FD584A5-CEE6-8E2F-850C-85D5C3BA1127}"/>
                  </a:ext>
                </a:extLst>
              </p:cNvPr>
              <p:cNvSpPr/>
              <p:nvPr/>
            </p:nvSpPr>
            <p:spPr>
              <a:xfrm>
                <a:off x="381000" y="1565366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904C7DB-8E87-B73C-6940-0DF1650EECE5}"/>
                  </a:ext>
                </a:extLst>
              </p:cNvPr>
              <p:cNvSpPr/>
              <p:nvPr/>
            </p:nvSpPr>
            <p:spPr>
              <a:xfrm>
                <a:off x="381000" y="973183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1A05D3-81A2-0C25-0FC0-610DBF1A18BD}"/>
                  </a:ext>
                </a:extLst>
              </p:cNvPr>
              <p:cNvSpPr/>
              <p:nvPr/>
            </p:nvSpPr>
            <p:spPr>
              <a:xfrm>
                <a:off x="381000" y="2157549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001FC9B-0AD8-CFE1-9B61-A15F41EF4213}"/>
                  </a:ext>
                </a:extLst>
              </p:cNvPr>
              <p:cNvSpPr/>
              <p:nvPr/>
            </p:nvSpPr>
            <p:spPr>
              <a:xfrm>
                <a:off x="381000" y="2749732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589E8ED-5700-8844-7F7E-BF40568BD557}"/>
                  </a:ext>
                </a:extLst>
              </p:cNvPr>
              <p:cNvSpPr/>
              <p:nvPr/>
            </p:nvSpPr>
            <p:spPr>
              <a:xfrm>
                <a:off x="381000" y="3934098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1E7DB55-EE32-A09F-BEFB-4D64DD6FE110}"/>
                  </a:ext>
                </a:extLst>
              </p:cNvPr>
              <p:cNvSpPr/>
              <p:nvPr/>
            </p:nvSpPr>
            <p:spPr>
              <a:xfrm>
                <a:off x="381000" y="3341915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314E97F-B0D9-FE3F-3874-C4612C7BCC89}"/>
                  </a:ext>
                </a:extLst>
              </p:cNvPr>
              <p:cNvSpPr/>
              <p:nvPr/>
            </p:nvSpPr>
            <p:spPr>
              <a:xfrm>
                <a:off x="381000" y="452628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71EEC42-B231-304A-9A04-FE20B87FC255}"/>
                </a:ext>
              </a:extLst>
            </p:cNvPr>
            <p:cNvGrpSpPr/>
            <p:nvPr/>
          </p:nvGrpSpPr>
          <p:grpSpPr>
            <a:xfrm>
              <a:off x="831272" y="1064138"/>
              <a:ext cx="2799164" cy="3730147"/>
              <a:chOff x="831272" y="666096"/>
              <a:chExt cx="2799164" cy="4128190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C251EEA-24A7-E14D-59EF-0536FDAA5A4A}"/>
                  </a:ext>
                </a:extLst>
              </p:cNvPr>
              <p:cNvSpPr txBox="1"/>
              <p:nvPr/>
            </p:nvSpPr>
            <p:spPr>
              <a:xfrm>
                <a:off x="831272" y="666096"/>
                <a:ext cx="1818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Circuit Lab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51726BD-C60B-25A8-FBDC-E2C6CE94F7D6}"/>
                  </a:ext>
                </a:extLst>
              </p:cNvPr>
              <p:cNvSpPr txBox="1"/>
              <p:nvPr/>
            </p:nvSpPr>
            <p:spPr>
              <a:xfrm>
                <a:off x="831272" y="1203076"/>
                <a:ext cx="207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Direction Lab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D87B68B-7668-303A-4D8A-2DAD619DF334}"/>
                  </a:ext>
                </a:extLst>
              </p:cNvPr>
              <p:cNvSpPr txBox="1"/>
              <p:nvPr/>
            </p:nvSpPr>
            <p:spPr>
              <a:xfrm>
                <a:off x="831272" y="1740056"/>
                <a:ext cx="1796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Speed Lab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6A4F336-D0E0-91A8-8A13-D39C4775E531}"/>
                  </a:ext>
                </a:extLst>
              </p:cNvPr>
              <p:cNvSpPr txBox="1"/>
              <p:nvPr/>
            </p:nvSpPr>
            <p:spPr>
              <a:xfrm>
                <a:off x="831272" y="2277036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Pulse Width Lab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926088B4-569D-2050-CD23-B4B6B122BFB5}"/>
                  </a:ext>
                </a:extLst>
              </p:cNvPr>
              <p:cNvSpPr txBox="1"/>
              <p:nvPr/>
            </p:nvSpPr>
            <p:spPr>
              <a:xfrm>
                <a:off x="831272" y="2814016"/>
                <a:ext cx="2057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Distance Sensor Lab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B921316-3163-3C7B-CDF4-9483222A7A40}"/>
                  </a:ext>
                </a:extLst>
              </p:cNvPr>
              <p:cNvSpPr txBox="1"/>
              <p:nvPr/>
            </p:nvSpPr>
            <p:spPr>
              <a:xfrm>
                <a:off x="831272" y="3350996"/>
                <a:ext cx="2799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Robot Reverse and Turn Lab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F73A798-855F-8885-6E47-D9A8C3B466F0}"/>
                  </a:ext>
                </a:extLst>
              </p:cNvPr>
              <p:cNvSpPr txBox="1"/>
              <p:nvPr/>
            </p:nvSpPr>
            <p:spPr>
              <a:xfrm>
                <a:off x="831272" y="3887976"/>
                <a:ext cx="1238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Display Lab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4BFD822-7714-A3D5-68B6-9539C21D3AE5}"/>
                  </a:ext>
                </a:extLst>
              </p:cNvPr>
              <p:cNvSpPr txBox="1"/>
              <p:nvPr/>
            </p:nvSpPr>
            <p:spPr>
              <a:xfrm>
                <a:off x="831272" y="4424954"/>
                <a:ext cx="2674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Collision Avoidance Robot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C9A9CE-C9D7-7B2B-2F88-B9A0A09CB2A9}"/>
                </a:ext>
              </a:extLst>
            </p:cNvPr>
            <p:cNvSpPr txBox="1"/>
            <p:nvPr/>
          </p:nvSpPr>
          <p:spPr>
            <a:xfrm>
              <a:off x="212190" y="579784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1026693F-9444-382F-2853-676756F617B1}"/>
              </a:ext>
            </a:extLst>
          </p:cNvPr>
          <p:cNvSpPr txBox="1"/>
          <p:nvPr/>
        </p:nvSpPr>
        <p:spPr>
          <a:xfrm>
            <a:off x="443361" y="5220704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Bakken Robot Badge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1B3193E-6251-B59F-AEE2-0F3D1410BF48}"/>
              </a:ext>
            </a:extLst>
          </p:cNvPr>
          <p:cNvGrpSpPr/>
          <p:nvPr/>
        </p:nvGrpSpPr>
        <p:grpSpPr>
          <a:xfrm>
            <a:off x="4059294" y="5606140"/>
            <a:ext cx="3418246" cy="4214501"/>
            <a:chOff x="212190" y="579784"/>
            <a:chExt cx="3418246" cy="4214501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DE88896-A271-8215-F7A7-253BF2CD1E09}"/>
                </a:ext>
              </a:extLst>
            </p:cNvPr>
            <p:cNvGrpSpPr/>
            <p:nvPr/>
          </p:nvGrpSpPr>
          <p:grpSpPr>
            <a:xfrm>
              <a:off x="362348" y="1059608"/>
              <a:ext cx="335280" cy="3695271"/>
              <a:chOff x="381000" y="381000"/>
              <a:chExt cx="365760" cy="451104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0B5735F-EF8E-A984-3C52-439E6154E90E}"/>
                  </a:ext>
                </a:extLst>
              </p:cNvPr>
              <p:cNvSpPr/>
              <p:nvPr/>
            </p:nvSpPr>
            <p:spPr>
              <a:xfrm>
                <a:off x="381000" y="38100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CFED4C9-C5AC-14ED-18C5-1356AD3996C1}"/>
                  </a:ext>
                </a:extLst>
              </p:cNvPr>
              <p:cNvSpPr/>
              <p:nvPr/>
            </p:nvSpPr>
            <p:spPr>
              <a:xfrm>
                <a:off x="381000" y="1565366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C2C4766-7F80-B6C8-E53D-B29330937EA4}"/>
                  </a:ext>
                </a:extLst>
              </p:cNvPr>
              <p:cNvSpPr/>
              <p:nvPr/>
            </p:nvSpPr>
            <p:spPr>
              <a:xfrm>
                <a:off x="381000" y="973183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0663D05-9743-E7F5-5466-946661170651}"/>
                  </a:ext>
                </a:extLst>
              </p:cNvPr>
              <p:cNvSpPr/>
              <p:nvPr/>
            </p:nvSpPr>
            <p:spPr>
              <a:xfrm>
                <a:off x="381000" y="2157549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0A92C1F-679D-085D-B1A0-3BE269FEF8A9}"/>
                  </a:ext>
                </a:extLst>
              </p:cNvPr>
              <p:cNvSpPr/>
              <p:nvPr/>
            </p:nvSpPr>
            <p:spPr>
              <a:xfrm>
                <a:off x="381000" y="2749732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336791E-ED6D-7731-24B0-D7A29290CF1C}"/>
                  </a:ext>
                </a:extLst>
              </p:cNvPr>
              <p:cNvSpPr/>
              <p:nvPr/>
            </p:nvSpPr>
            <p:spPr>
              <a:xfrm>
                <a:off x="381000" y="3934098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7AFEC1B-ED68-D149-578E-38A880D48198}"/>
                  </a:ext>
                </a:extLst>
              </p:cNvPr>
              <p:cNvSpPr/>
              <p:nvPr/>
            </p:nvSpPr>
            <p:spPr>
              <a:xfrm>
                <a:off x="381000" y="3341915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11FB3A66-ED81-A617-EC49-F602E7D541D2}"/>
                  </a:ext>
                </a:extLst>
              </p:cNvPr>
              <p:cNvSpPr/>
              <p:nvPr/>
            </p:nvSpPr>
            <p:spPr>
              <a:xfrm>
                <a:off x="381000" y="452628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rgbClr val="945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D9E7B12-C57A-3722-29B9-267F8D930916}"/>
                </a:ext>
              </a:extLst>
            </p:cNvPr>
            <p:cNvGrpSpPr/>
            <p:nvPr/>
          </p:nvGrpSpPr>
          <p:grpSpPr>
            <a:xfrm>
              <a:off x="831272" y="1064138"/>
              <a:ext cx="2799164" cy="3730147"/>
              <a:chOff x="831272" y="666096"/>
              <a:chExt cx="2799164" cy="412819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51EC960-52C2-51DC-D31B-E459692A6F59}"/>
                  </a:ext>
                </a:extLst>
              </p:cNvPr>
              <p:cNvSpPr txBox="1"/>
              <p:nvPr/>
            </p:nvSpPr>
            <p:spPr>
              <a:xfrm>
                <a:off x="831272" y="666096"/>
                <a:ext cx="1818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Circuit Lab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AC88CE-9DE8-8BF3-28AD-8CA1978D8A8D}"/>
                  </a:ext>
                </a:extLst>
              </p:cNvPr>
              <p:cNvSpPr txBox="1"/>
              <p:nvPr/>
            </p:nvSpPr>
            <p:spPr>
              <a:xfrm>
                <a:off x="831272" y="1203076"/>
                <a:ext cx="2075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Direction Lab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4CF0970-CB86-B958-0EBC-9B0C4BCC48E3}"/>
                  </a:ext>
                </a:extLst>
              </p:cNvPr>
              <p:cNvSpPr txBox="1"/>
              <p:nvPr/>
            </p:nvSpPr>
            <p:spPr>
              <a:xfrm>
                <a:off x="831272" y="1740056"/>
                <a:ext cx="1796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Motor Speed Lab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7A6BA14-07CB-7CD7-561F-C0AEE5A7637B}"/>
                  </a:ext>
                </a:extLst>
              </p:cNvPr>
              <p:cNvSpPr txBox="1"/>
              <p:nvPr/>
            </p:nvSpPr>
            <p:spPr>
              <a:xfrm>
                <a:off x="831272" y="2277036"/>
                <a:ext cx="1697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Pulse Width Lab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EE46F55-6932-53C0-0A39-AD76C7E4AF0E}"/>
                  </a:ext>
                </a:extLst>
              </p:cNvPr>
              <p:cNvSpPr txBox="1"/>
              <p:nvPr/>
            </p:nvSpPr>
            <p:spPr>
              <a:xfrm>
                <a:off x="831272" y="2814016"/>
                <a:ext cx="2057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Distance Sensor Lab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D717DAB-958A-1B06-9035-2C040B3F2604}"/>
                  </a:ext>
                </a:extLst>
              </p:cNvPr>
              <p:cNvSpPr txBox="1"/>
              <p:nvPr/>
            </p:nvSpPr>
            <p:spPr>
              <a:xfrm>
                <a:off x="831272" y="3350996"/>
                <a:ext cx="2799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Robot Reverse and Turn Lab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88682C-BB69-A352-EA09-622450099E93}"/>
                  </a:ext>
                </a:extLst>
              </p:cNvPr>
              <p:cNvSpPr txBox="1"/>
              <p:nvPr/>
            </p:nvSpPr>
            <p:spPr>
              <a:xfrm>
                <a:off x="831272" y="3887976"/>
                <a:ext cx="1238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Display Lab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5B85812-F7DC-72FA-7CFB-F9682B76B69C}"/>
                  </a:ext>
                </a:extLst>
              </p:cNvPr>
              <p:cNvSpPr txBox="1"/>
              <p:nvPr/>
            </p:nvSpPr>
            <p:spPr>
              <a:xfrm>
                <a:off x="831272" y="4424954"/>
                <a:ext cx="2674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Collision Avoidance Robot</a:t>
                </a: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83C4415-4DBF-0B9D-E23E-0973ADB1D89E}"/>
                </a:ext>
              </a:extLst>
            </p:cNvPr>
            <p:cNvSpPr txBox="1"/>
            <p:nvPr/>
          </p:nvSpPr>
          <p:spPr>
            <a:xfrm>
              <a:off x="212190" y="579784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15A448D6-7EB1-CB88-7371-3DEEBD38FD23}"/>
              </a:ext>
            </a:extLst>
          </p:cNvPr>
          <p:cNvSpPr txBox="1"/>
          <p:nvPr/>
        </p:nvSpPr>
        <p:spPr>
          <a:xfrm>
            <a:off x="4328456" y="5148519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Bakken Robot Badge</a:t>
            </a:r>
          </a:p>
        </p:txBody>
      </p:sp>
    </p:spTree>
    <p:extLst>
      <p:ext uri="{BB962C8B-B14F-4D97-AF65-F5344CB8AC3E}">
        <p14:creationId xmlns:p14="http://schemas.microsoft.com/office/powerpoint/2010/main" val="926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124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dcterms:created xsi:type="dcterms:W3CDTF">2022-12-15T02:28:22Z</dcterms:created>
  <dcterms:modified xsi:type="dcterms:W3CDTF">2024-11-15T21:35:44Z</dcterms:modified>
</cp:coreProperties>
</file>