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091"/>
    <p:restoredTop sz="96197"/>
  </p:normalViewPr>
  <p:slideViewPr>
    <p:cSldViewPr snapToGrid="0">
      <p:cViewPr varScale="1">
        <p:scale>
          <a:sx n="87" d="100"/>
          <a:sy n="87" d="100"/>
        </p:scale>
        <p:origin x="42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0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1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0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03E7E-1725-514D-9C6E-C71B5AB431A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35E8-491E-2848-BFC6-53B7C8FAB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1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E6DE8E-6687-AEB7-6E5F-324057B3B8EE}"/>
              </a:ext>
            </a:extLst>
          </p:cNvPr>
          <p:cNvCxnSpPr/>
          <p:nvPr/>
        </p:nvCxnSpPr>
        <p:spPr>
          <a:xfrm>
            <a:off x="0" y="20295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68D8CC-5051-BDB5-F6B2-CAAC64C5D141}"/>
              </a:ext>
            </a:extLst>
          </p:cNvPr>
          <p:cNvCxnSpPr/>
          <p:nvPr/>
        </p:nvCxnSpPr>
        <p:spPr>
          <a:xfrm>
            <a:off x="0" y="39361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FE1F7-6B79-C011-4443-80CFBC50A050}"/>
              </a:ext>
            </a:extLst>
          </p:cNvPr>
          <p:cNvCxnSpPr/>
          <p:nvPr/>
        </p:nvCxnSpPr>
        <p:spPr>
          <a:xfrm>
            <a:off x="0" y="586232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76B7F-E418-BF87-5FB5-2E0A57EDD2F1}"/>
              </a:ext>
            </a:extLst>
          </p:cNvPr>
          <p:cNvCxnSpPr/>
          <p:nvPr/>
        </p:nvCxnSpPr>
        <p:spPr>
          <a:xfrm>
            <a:off x="0" y="7879080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EA889-F5F7-C213-E473-EEFFD279F6E2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45A23AD2-924A-5014-F4C5-8597FC9C27DB}"/>
              </a:ext>
            </a:extLst>
          </p:cNvPr>
          <p:cNvGrpSpPr/>
          <p:nvPr/>
        </p:nvGrpSpPr>
        <p:grpSpPr>
          <a:xfrm>
            <a:off x="41516" y="4021591"/>
            <a:ext cx="5987588" cy="1867264"/>
            <a:chOff x="966197" y="3947931"/>
            <a:chExt cx="5987588" cy="186726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BF6024D-B0A4-7071-94C9-9A2639FC744F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04" name="Picture 603">
              <a:extLst>
                <a:ext uri="{FF2B5EF4-FFF2-40B4-BE49-F238E27FC236}">
                  <a16:creationId xmlns:a16="http://schemas.microsoft.com/office/drawing/2014/main" id="{456AE1C3-933C-D6AE-2223-FC48389B5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7E6517A2-AEE6-E860-B943-ECA630CFFAE3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06" name="Trapezoid 605">
                <a:extLst>
                  <a:ext uri="{FF2B5EF4-FFF2-40B4-BE49-F238E27FC236}">
                    <a16:creationId xmlns:a16="http://schemas.microsoft.com/office/drawing/2014/main" id="{A220FCB9-8FBE-A2C2-9F25-D85E37A6FEB8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BA5F73C5-51FC-3235-3993-93D26F10753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00479BCA-A2BE-E214-7F38-C66DC85CB57C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 608">
                <a:extLst>
                  <a:ext uri="{FF2B5EF4-FFF2-40B4-BE49-F238E27FC236}">
                    <a16:creationId xmlns:a16="http://schemas.microsoft.com/office/drawing/2014/main" id="{A35D4487-A532-A7FB-BF72-C60442B7408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584178F6-0F98-25D9-D9F9-2FDC1CD1BB11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DEBCB15A-A1FA-A1E9-D7BB-F9AF57C4228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3A68E60-85B7-20BC-EFF6-173251689268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324E3DC4-04EC-14F6-5B71-EC10767AB96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33837D3-7680-C3C3-2322-3FEE71913B18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14" name="Picture 613">
              <a:extLst>
                <a:ext uri="{FF2B5EF4-FFF2-40B4-BE49-F238E27FC236}">
                  <a16:creationId xmlns:a16="http://schemas.microsoft.com/office/drawing/2014/main" id="{EDC4A2B5-B139-F1D1-069E-B4B6CCDA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9FF73C21-0023-CBA4-0311-78C2D2F4C1E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16" name="Trapezoid 615">
                <a:extLst>
                  <a:ext uri="{FF2B5EF4-FFF2-40B4-BE49-F238E27FC236}">
                    <a16:creationId xmlns:a16="http://schemas.microsoft.com/office/drawing/2014/main" id="{F900ECDB-6556-1DFF-3C30-51D1EEAF1216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Oval 616">
                <a:extLst>
                  <a:ext uri="{FF2B5EF4-FFF2-40B4-BE49-F238E27FC236}">
                    <a16:creationId xmlns:a16="http://schemas.microsoft.com/office/drawing/2014/main" id="{6913F73E-3E52-8A7B-0C91-302C875770A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Oval 617">
                <a:extLst>
                  <a:ext uri="{FF2B5EF4-FFF2-40B4-BE49-F238E27FC236}">
                    <a16:creationId xmlns:a16="http://schemas.microsoft.com/office/drawing/2014/main" id="{61B76D1A-6E30-A4E2-1124-21B307F88D37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45915303-99E0-0A17-A63B-2A03282737F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Oval 619">
                <a:extLst>
                  <a:ext uri="{FF2B5EF4-FFF2-40B4-BE49-F238E27FC236}">
                    <a16:creationId xmlns:a16="http://schemas.microsoft.com/office/drawing/2014/main" id="{66788E9B-C730-70FC-DE36-974BB3D6F0A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Oval 620">
                <a:extLst>
                  <a:ext uri="{FF2B5EF4-FFF2-40B4-BE49-F238E27FC236}">
                    <a16:creationId xmlns:a16="http://schemas.microsoft.com/office/drawing/2014/main" id="{6E70074D-05D9-F476-4BC0-D35D2BB72603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5F571523-A2F9-85D1-667C-93428B0EA71C}"/>
              </a:ext>
            </a:extLst>
          </p:cNvPr>
          <p:cNvGrpSpPr/>
          <p:nvPr/>
        </p:nvGrpSpPr>
        <p:grpSpPr>
          <a:xfrm>
            <a:off x="60150" y="5966971"/>
            <a:ext cx="5987588" cy="1867264"/>
            <a:chOff x="966197" y="3947931"/>
            <a:chExt cx="5987588" cy="1867264"/>
          </a:xfrm>
        </p:grpSpPr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56D1E2C9-83EE-BA0B-184E-7E9F34815014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26" name="Picture 625">
              <a:extLst>
                <a:ext uri="{FF2B5EF4-FFF2-40B4-BE49-F238E27FC236}">
                  <a16:creationId xmlns:a16="http://schemas.microsoft.com/office/drawing/2014/main" id="{680072E4-FB11-1844-0A9F-AF08CF174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3ADED209-05AB-F7D4-3498-82EABE156A8B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39" name="Trapezoid 638">
                <a:extLst>
                  <a:ext uri="{FF2B5EF4-FFF2-40B4-BE49-F238E27FC236}">
                    <a16:creationId xmlns:a16="http://schemas.microsoft.com/office/drawing/2014/main" id="{7DB36CB7-4278-2926-1F30-A2F13E61ADB4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FAC046DB-0A39-3700-1929-67F705C1E8C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632F6C31-742D-64EC-DD2C-F87F63B3CF4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33E01DE6-A6A1-AA2E-28D2-037A834F28A4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05B9222D-E5C4-A7D1-27D4-817C78DE89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E5E5251A-DB9B-67B4-C7E7-D29A201BCDE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29D016E3-E045-A255-43A9-3AF1F8FC8575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BFB2DE70-D468-EF4A-76C1-A86D2E34EFD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DA50CD13-1BDA-E04C-B97C-7C18D67FF9D2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31" name="Picture 630">
              <a:extLst>
                <a:ext uri="{FF2B5EF4-FFF2-40B4-BE49-F238E27FC236}">
                  <a16:creationId xmlns:a16="http://schemas.microsoft.com/office/drawing/2014/main" id="{C84E0F68-C138-5D0A-E53D-48DC3D947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383B07B7-98D6-A606-FE83-179DEE224DF1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633" name="Trapezoid 632">
                <a:extLst>
                  <a:ext uri="{FF2B5EF4-FFF2-40B4-BE49-F238E27FC236}">
                    <a16:creationId xmlns:a16="http://schemas.microsoft.com/office/drawing/2014/main" id="{084BFE7F-CFDB-EE13-2BAD-662B1389557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Oval 633">
                <a:extLst>
                  <a:ext uri="{FF2B5EF4-FFF2-40B4-BE49-F238E27FC236}">
                    <a16:creationId xmlns:a16="http://schemas.microsoft.com/office/drawing/2014/main" id="{5A5DD485-1F5B-C55E-E3E6-CC7000E9FE6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Oval 634">
                <a:extLst>
                  <a:ext uri="{FF2B5EF4-FFF2-40B4-BE49-F238E27FC236}">
                    <a16:creationId xmlns:a16="http://schemas.microsoft.com/office/drawing/2014/main" id="{9FA9F893-9A15-2380-3FEB-2C694C9D780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Freeform 635">
                <a:extLst>
                  <a:ext uri="{FF2B5EF4-FFF2-40B4-BE49-F238E27FC236}">
                    <a16:creationId xmlns:a16="http://schemas.microsoft.com/office/drawing/2014/main" id="{F5341979-8ABB-620B-1356-2DED6DAB329F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Oval 636">
                <a:extLst>
                  <a:ext uri="{FF2B5EF4-FFF2-40B4-BE49-F238E27FC236}">
                    <a16:creationId xmlns:a16="http://schemas.microsoft.com/office/drawing/2014/main" id="{6A519573-61A9-47BF-6074-5139FE9D8AA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Oval 637">
                <a:extLst>
                  <a:ext uri="{FF2B5EF4-FFF2-40B4-BE49-F238E27FC236}">
                    <a16:creationId xmlns:a16="http://schemas.microsoft.com/office/drawing/2014/main" id="{72B96859-14FD-BCE2-3B2C-0E594FE8DE0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BEED4623-BE31-4BE8-37E6-76B5C72C61C9}"/>
              </a:ext>
            </a:extLst>
          </p:cNvPr>
          <p:cNvGrpSpPr/>
          <p:nvPr/>
        </p:nvGrpSpPr>
        <p:grpSpPr>
          <a:xfrm>
            <a:off x="112255" y="7938951"/>
            <a:ext cx="5987588" cy="1867264"/>
            <a:chOff x="966197" y="3947931"/>
            <a:chExt cx="5987588" cy="1867264"/>
          </a:xfrm>
        </p:grpSpPr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4028A56-9903-246A-DEF5-A96ADEF57FF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647" name="Picture 646">
              <a:extLst>
                <a:ext uri="{FF2B5EF4-FFF2-40B4-BE49-F238E27FC236}">
                  <a16:creationId xmlns:a16="http://schemas.microsoft.com/office/drawing/2014/main" id="{FB3F07DE-8615-6549-8FED-6E8FD9922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F4E593A7-2375-7D29-0F1B-31A7CC0733F7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660" name="Trapezoid 659">
                <a:extLst>
                  <a:ext uri="{FF2B5EF4-FFF2-40B4-BE49-F238E27FC236}">
                    <a16:creationId xmlns:a16="http://schemas.microsoft.com/office/drawing/2014/main" id="{9FF8E2E2-D753-A6C1-FEF0-E107F03EF2B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Oval 660">
                <a:extLst>
                  <a:ext uri="{FF2B5EF4-FFF2-40B4-BE49-F238E27FC236}">
                    <a16:creationId xmlns:a16="http://schemas.microsoft.com/office/drawing/2014/main" id="{AD2194FB-2018-D61D-6C2B-419C261C2E8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BC1FC508-1709-B347-26F7-1AF947ED6A2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A43B4AF3-B65D-61B5-BD01-F597CB85D5C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97E71095-D00D-4DC9-6C64-A0FDE77C091F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Oval 664">
                <a:extLst>
                  <a:ext uri="{FF2B5EF4-FFF2-40B4-BE49-F238E27FC236}">
                    <a16:creationId xmlns:a16="http://schemas.microsoft.com/office/drawing/2014/main" id="{255545E9-C53C-E3B4-DE3D-BB6DDA170C1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9A090122-A900-2652-AC37-B28A2782DF10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C8A2F784-CAA1-BF32-CE46-2A306E2B5CC1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5457D943-F222-433D-A6D6-D6EEA4AD617D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52" name="Picture 651">
              <a:extLst>
                <a:ext uri="{FF2B5EF4-FFF2-40B4-BE49-F238E27FC236}">
                  <a16:creationId xmlns:a16="http://schemas.microsoft.com/office/drawing/2014/main" id="{CE7D6779-C0BA-4606-BF05-240960C8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E99FE4A6-D81C-CDE6-86F4-FC03A0FF12E7}"/>
                </a:ext>
              </a:extLst>
            </p:cNvPr>
            <p:cNvGrpSpPr/>
            <p:nvPr/>
          </p:nvGrpSpPr>
          <p:grpSpPr>
            <a:xfrm>
              <a:off x="1351096" y="4900627"/>
              <a:ext cx="867364" cy="420167"/>
              <a:chOff x="689090" y="4355400"/>
              <a:chExt cx="3172338" cy="1882476"/>
            </a:xfrm>
          </p:grpSpPr>
          <p:sp>
            <p:nvSpPr>
              <p:cNvPr id="654" name="Trapezoid 653">
                <a:extLst>
                  <a:ext uri="{FF2B5EF4-FFF2-40B4-BE49-F238E27FC236}">
                    <a16:creationId xmlns:a16="http://schemas.microsoft.com/office/drawing/2014/main" id="{C8B58018-2AB0-73E8-4113-AC85A7AA21DC}"/>
                  </a:ext>
                </a:extLst>
              </p:cNvPr>
              <p:cNvSpPr/>
              <p:nvPr/>
            </p:nvSpPr>
            <p:spPr>
              <a:xfrm>
                <a:off x="689090" y="4355400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Oval 654">
                <a:extLst>
                  <a:ext uri="{FF2B5EF4-FFF2-40B4-BE49-F238E27FC236}">
                    <a16:creationId xmlns:a16="http://schemas.microsoft.com/office/drawing/2014/main" id="{6F143148-8F31-005E-7902-A2CCEBC36138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Oval 655">
                <a:extLst>
                  <a:ext uri="{FF2B5EF4-FFF2-40B4-BE49-F238E27FC236}">
                    <a16:creationId xmlns:a16="http://schemas.microsoft.com/office/drawing/2014/main" id="{EF63A7A2-958C-BD4B-7299-C3569C394A02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471472B4-7295-F434-32B4-8520237CAFFA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Oval 657">
                <a:extLst>
                  <a:ext uri="{FF2B5EF4-FFF2-40B4-BE49-F238E27FC236}">
                    <a16:creationId xmlns:a16="http://schemas.microsoft.com/office/drawing/2014/main" id="{ED125A16-E361-C0FF-D8FE-0D5C414102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Oval 658">
                <a:extLst>
                  <a:ext uri="{FF2B5EF4-FFF2-40B4-BE49-F238E27FC236}">
                    <a16:creationId xmlns:a16="http://schemas.microsoft.com/office/drawing/2014/main" id="{ABBD5806-0232-7145-ACE1-BE807C74B9D5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82681E14-17C4-879E-E741-E87E3B5E5B03}"/>
              </a:ext>
            </a:extLst>
          </p:cNvPr>
          <p:cNvGrpSpPr/>
          <p:nvPr/>
        </p:nvGrpSpPr>
        <p:grpSpPr>
          <a:xfrm>
            <a:off x="3608252" y="232629"/>
            <a:ext cx="2519893" cy="1839187"/>
            <a:chOff x="4428830" y="200269"/>
            <a:chExt cx="2519893" cy="1839187"/>
          </a:xfrm>
        </p:grpSpPr>
        <p:pic>
          <p:nvPicPr>
            <p:cNvPr id="668" name="Picture 667">
              <a:extLst>
                <a:ext uri="{FF2B5EF4-FFF2-40B4-BE49-F238E27FC236}">
                  <a16:creationId xmlns:a16="http://schemas.microsoft.com/office/drawing/2014/main" id="{23CB451C-E551-0F6D-D831-373BDBDE1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669" name="Group 668">
              <a:extLst>
                <a:ext uri="{FF2B5EF4-FFF2-40B4-BE49-F238E27FC236}">
                  <a16:creationId xmlns:a16="http://schemas.microsoft.com/office/drawing/2014/main" id="{46609751-94E3-5444-28F9-65C9C11506F3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681" name="Trapezoid 680">
                <a:extLst>
                  <a:ext uri="{FF2B5EF4-FFF2-40B4-BE49-F238E27FC236}">
                    <a16:creationId xmlns:a16="http://schemas.microsoft.com/office/drawing/2014/main" id="{CA605722-860E-B9C3-2E4A-FD0A004FCE36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2" name="Oval 681">
                <a:extLst>
                  <a:ext uri="{FF2B5EF4-FFF2-40B4-BE49-F238E27FC236}">
                    <a16:creationId xmlns:a16="http://schemas.microsoft.com/office/drawing/2014/main" id="{BFF9A586-0827-95F9-C1A5-7F711646CC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B47E417A-55F8-1A94-5131-E4A9C122FBC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4" name="Freeform 683">
                <a:extLst>
                  <a:ext uri="{FF2B5EF4-FFF2-40B4-BE49-F238E27FC236}">
                    <a16:creationId xmlns:a16="http://schemas.microsoft.com/office/drawing/2014/main" id="{32B9B4EA-95EC-2BC9-7309-515ACF4ED49D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D082C760-BD9F-58F4-5D2D-E64AA65F3EE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D8AD8AC6-48B7-D538-1624-2237CD325E6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4347955-4133-FA2A-FD8F-7282DA8B709A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7AADBE5F-0094-ABFD-87C3-A67B44C0614C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6B7666-4716-8C8C-B69A-EF493CE80351}"/>
              </a:ext>
            </a:extLst>
          </p:cNvPr>
          <p:cNvGrpSpPr/>
          <p:nvPr/>
        </p:nvGrpSpPr>
        <p:grpSpPr>
          <a:xfrm>
            <a:off x="124184" y="216331"/>
            <a:ext cx="1673125" cy="1779204"/>
            <a:chOff x="931282" y="201820"/>
            <a:chExt cx="1673125" cy="1779204"/>
          </a:xfrm>
        </p:grpSpPr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B930A786-D885-F23B-AF40-2D85B9A8E04A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45AEC021-A75E-48E7-370B-3B5857389805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673" name="Picture 672">
              <a:extLst>
                <a:ext uri="{FF2B5EF4-FFF2-40B4-BE49-F238E27FC236}">
                  <a16:creationId xmlns:a16="http://schemas.microsoft.com/office/drawing/2014/main" id="{8CEEDACD-C519-2621-9AE0-38731A6BB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2A987258-89A1-E3FF-DFBE-95273B8AD57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675" name="Trapezoid 674">
                <a:extLst>
                  <a:ext uri="{FF2B5EF4-FFF2-40B4-BE49-F238E27FC236}">
                    <a16:creationId xmlns:a16="http://schemas.microsoft.com/office/drawing/2014/main" id="{956F6533-C784-52CC-39AA-B3D3146D7F8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BDEA9F85-29F2-C505-C255-4D9D1E8815E1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7" name="Oval 676">
                <a:extLst>
                  <a:ext uri="{FF2B5EF4-FFF2-40B4-BE49-F238E27FC236}">
                    <a16:creationId xmlns:a16="http://schemas.microsoft.com/office/drawing/2014/main" id="{77E5B207-0EC8-D82B-0E2F-879DB3E0E7D9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8" name="Freeform 677">
                <a:extLst>
                  <a:ext uri="{FF2B5EF4-FFF2-40B4-BE49-F238E27FC236}">
                    <a16:creationId xmlns:a16="http://schemas.microsoft.com/office/drawing/2014/main" id="{4BE94719-31B4-48DB-5923-8D7A5358C11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9" name="Oval 678">
                <a:extLst>
                  <a:ext uri="{FF2B5EF4-FFF2-40B4-BE49-F238E27FC236}">
                    <a16:creationId xmlns:a16="http://schemas.microsoft.com/office/drawing/2014/main" id="{20500ED6-A729-E1E6-D7BB-806EB99791C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0" name="Oval 679">
                <a:extLst>
                  <a:ext uri="{FF2B5EF4-FFF2-40B4-BE49-F238E27FC236}">
                    <a16:creationId xmlns:a16="http://schemas.microsoft.com/office/drawing/2014/main" id="{850D169A-548C-02D8-9961-216A636FE50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833B8C75-99E6-5C25-F926-429564D09471}"/>
              </a:ext>
            </a:extLst>
          </p:cNvPr>
          <p:cNvGrpSpPr/>
          <p:nvPr/>
        </p:nvGrpSpPr>
        <p:grpSpPr>
          <a:xfrm>
            <a:off x="60150" y="2135744"/>
            <a:ext cx="7545080" cy="1868131"/>
            <a:chOff x="60150" y="2135744"/>
            <a:chExt cx="7545080" cy="1868131"/>
          </a:xfrm>
        </p:grpSpPr>
        <p:grpSp>
          <p:nvGrpSpPr>
            <p:cNvPr id="666" name="Group 665">
              <a:extLst>
                <a:ext uri="{FF2B5EF4-FFF2-40B4-BE49-F238E27FC236}">
                  <a16:creationId xmlns:a16="http://schemas.microsoft.com/office/drawing/2014/main" id="{0EF185EA-F54F-6AC8-EDEE-26FAC511DD00}"/>
                </a:ext>
              </a:extLst>
            </p:cNvPr>
            <p:cNvGrpSpPr/>
            <p:nvPr/>
          </p:nvGrpSpPr>
          <p:grpSpPr>
            <a:xfrm>
              <a:off x="60150" y="2135744"/>
              <a:ext cx="7545080" cy="1868131"/>
              <a:chOff x="60150" y="2089712"/>
              <a:chExt cx="7545080" cy="1868131"/>
            </a:xfrm>
          </p:grpSpPr>
          <p:pic>
            <p:nvPicPr>
              <p:cNvPr id="689" name="Picture 688">
                <a:extLst>
                  <a:ext uri="{FF2B5EF4-FFF2-40B4-BE49-F238E27FC236}">
                    <a16:creationId xmlns:a16="http://schemas.microsoft.com/office/drawing/2014/main" id="{9873E4C1-9443-0347-5CBD-28E4E497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0849" y="2447488"/>
                <a:ext cx="1551485" cy="1188989"/>
              </a:xfrm>
              <a:prstGeom prst="rect">
                <a:avLst/>
              </a:prstGeom>
            </p:spPr>
          </p:pic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EC3DE8E4-5C83-C5AE-7C0B-4B1249878AAB}"/>
                  </a:ext>
                </a:extLst>
              </p:cNvPr>
              <p:cNvSpPr txBox="1"/>
              <p:nvPr/>
            </p:nvSpPr>
            <p:spPr>
              <a:xfrm>
                <a:off x="4150233" y="2118656"/>
                <a:ext cx="1492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Code Savvy</a:t>
                </a:r>
              </a:p>
            </p:txBody>
          </p:sp>
          <p:sp>
            <p:nvSpPr>
              <p:cNvPr id="692" name="TextBox 691">
                <a:extLst>
                  <a:ext uri="{FF2B5EF4-FFF2-40B4-BE49-F238E27FC236}">
                    <a16:creationId xmlns:a16="http://schemas.microsoft.com/office/drawing/2014/main" id="{F7361741-A507-6788-EE3B-1EE0E7879622}"/>
                  </a:ext>
                </a:extLst>
              </p:cNvPr>
              <p:cNvSpPr txBox="1"/>
              <p:nvPr/>
            </p:nvSpPr>
            <p:spPr>
              <a:xfrm>
                <a:off x="3670650" y="3588511"/>
                <a:ext cx="2519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Robot Expert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50242D7-81D6-5A13-ED42-DA0AA7307F9F}"/>
                  </a:ext>
                </a:extLst>
              </p:cNvPr>
              <p:cNvGrpSpPr/>
              <p:nvPr/>
            </p:nvGrpSpPr>
            <p:grpSpPr>
              <a:xfrm>
                <a:off x="60150" y="2089712"/>
                <a:ext cx="1673125" cy="1857590"/>
                <a:chOff x="192543" y="2045397"/>
                <a:chExt cx="1673125" cy="1857590"/>
              </a:xfrm>
            </p:grpSpPr>
            <p:sp>
              <p:nvSpPr>
                <p:cNvPr id="688" name="TextBox 687">
                  <a:extLst>
                    <a:ext uri="{FF2B5EF4-FFF2-40B4-BE49-F238E27FC236}">
                      <a16:creationId xmlns:a16="http://schemas.microsoft.com/office/drawing/2014/main" id="{191FA17E-4EC3-A632-A22E-5B0C87A1F994}"/>
                    </a:ext>
                  </a:extLst>
                </p:cNvPr>
                <p:cNvSpPr txBox="1"/>
                <p:nvPr/>
              </p:nvSpPr>
              <p:spPr>
                <a:xfrm>
                  <a:off x="192543" y="3533655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693" name="TextBox 692">
                  <a:extLst>
                    <a:ext uri="{FF2B5EF4-FFF2-40B4-BE49-F238E27FC236}">
                      <a16:creationId xmlns:a16="http://schemas.microsoft.com/office/drawing/2014/main" id="{A8241B64-5259-C889-A398-3AA28BD623D1}"/>
                    </a:ext>
                  </a:extLst>
                </p:cNvPr>
                <p:cNvSpPr txBox="1"/>
                <p:nvPr/>
              </p:nvSpPr>
              <p:spPr>
                <a:xfrm>
                  <a:off x="256976" y="2045397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694" name="Picture 693">
                  <a:extLst>
                    <a:ext uri="{FF2B5EF4-FFF2-40B4-BE49-F238E27FC236}">
                      <a16:creationId xmlns:a16="http://schemas.microsoft.com/office/drawing/2014/main" id="{5E3758A6-12C5-ADB1-7BC0-1AAAD4001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2856" y="2360142"/>
                  <a:ext cx="1524119" cy="1168017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65D1510-3B1D-0BAC-6365-98146AB03D7F}"/>
                  </a:ext>
                </a:extLst>
              </p:cNvPr>
              <p:cNvGrpSpPr/>
              <p:nvPr/>
            </p:nvGrpSpPr>
            <p:grpSpPr>
              <a:xfrm>
                <a:off x="5807037" y="2188781"/>
                <a:ext cx="1798193" cy="1735315"/>
                <a:chOff x="931282" y="201820"/>
                <a:chExt cx="1673125" cy="1779204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C37B6FB-CFA9-1301-0FD0-9AA36A26AC42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A5195-EE1E-5A20-C730-4CABFB2916CB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E80F6D77-1DD1-1118-AA65-828E2C3DF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BB8239C-DE99-B85E-1F84-AE0FFBCFF311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25" name="Trapezoid 24">
                    <a:extLst>
                      <a:ext uri="{FF2B5EF4-FFF2-40B4-BE49-F238E27FC236}">
                        <a16:creationId xmlns:a16="http://schemas.microsoft.com/office/drawing/2014/main" id="{BBEF2F38-1351-FC36-9273-1B0BEB42F402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2CAC67E-01D5-1D07-34D5-C7BA2D44FB51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1AA7380-7582-F8F9-E7C0-FB99418662A4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4B7D7401-54F5-B908-20FA-337AC2A8F949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3EB761AF-B692-21DD-087C-AB5EC89D1BA5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F1B66CE-9946-906F-A720-17677BF87C13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5D1A3EE-A4F1-66D3-F34B-FD67AD7E7458}"/>
                  </a:ext>
                </a:extLst>
              </p:cNvPr>
              <p:cNvGrpSpPr/>
              <p:nvPr/>
            </p:nvGrpSpPr>
            <p:grpSpPr>
              <a:xfrm>
                <a:off x="1907586" y="2144877"/>
                <a:ext cx="1798193" cy="1735315"/>
                <a:chOff x="931282" y="201820"/>
                <a:chExt cx="1673125" cy="1779204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2C7ACBD-E51E-E5C1-AB88-3EF466EA9859}"/>
                    </a:ext>
                  </a:extLst>
                </p:cNvPr>
                <p:cNvSpPr txBox="1"/>
                <p:nvPr/>
              </p:nvSpPr>
              <p:spPr>
                <a:xfrm>
                  <a:off x="931282" y="1611692"/>
                  <a:ext cx="1673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Robot Expert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2DD1BC-A355-8DF9-AD5A-E57D990E73E6}"/>
                    </a:ext>
                  </a:extLst>
                </p:cNvPr>
                <p:cNvSpPr txBox="1"/>
                <p:nvPr/>
              </p:nvSpPr>
              <p:spPr>
                <a:xfrm>
                  <a:off x="1041600" y="201820"/>
                  <a:ext cx="1492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Code Savvy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7CF162D-FD3B-4097-D11D-89E72B807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472" y="499499"/>
                  <a:ext cx="1524119" cy="1168017"/>
                </a:xfrm>
                <a:prstGeom prst="rect">
                  <a:avLst/>
                </a:prstGeom>
              </p:spPr>
            </p:pic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1F68AD-3576-E0A8-9634-B2CA433AD58F}"/>
                    </a:ext>
                  </a:extLst>
                </p:cNvPr>
                <p:cNvGrpSpPr/>
                <p:nvPr/>
              </p:nvGrpSpPr>
              <p:grpSpPr>
                <a:xfrm>
                  <a:off x="1354277" y="1131438"/>
                  <a:ext cx="867364" cy="420167"/>
                  <a:chOff x="719238" y="4384746"/>
                  <a:chExt cx="3172338" cy="1882476"/>
                </a:xfrm>
              </p:grpSpPr>
              <p:sp>
                <p:nvSpPr>
                  <p:cNvPr id="36" name="Trapezoid 35">
                    <a:extLst>
                      <a:ext uri="{FF2B5EF4-FFF2-40B4-BE49-F238E27FC236}">
                        <a16:creationId xmlns:a16="http://schemas.microsoft.com/office/drawing/2014/main" id="{599B2BD8-E0D0-239F-0603-F6D7202498D1}"/>
                      </a:ext>
                    </a:extLst>
                  </p:cNvPr>
                  <p:cNvSpPr/>
                  <p:nvPr/>
                </p:nvSpPr>
                <p:spPr>
                  <a:xfrm>
                    <a:off x="719238" y="4384746"/>
                    <a:ext cx="3172338" cy="1882476"/>
                  </a:xfrm>
                  <a:prstGeom prst="trapezoid">
                    <a:avLst>
                      <a:gd name="adj" fmla="val 6207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FC9A954-CC84-3EFD-5766-E35EC307A6EA}"/>
                      </a:ext>
                    </a:extLst>
                  </p:cNvPr>
                  <p:cNvSpPr/>
                  <p:nvPr/>
                </p:nvSpPr>
                <p:spPr>
                  <a:xfrm>
                    <a:off x="1378235" y="4722004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0EC4BC98-7357-EE3A-0BB9-95EF2937FBE6}"/>
                      </a:ext>
                    </a:extLst>
                  </p:cNvPr>
                  <p:cNvSpPr/>
                  <p:nvPr/>
                </p:nvSpPr>
                <p:spPr>
                  <a:xfrm>
                    <a:off x="2590001" y="4729438"/>
                    <a:ext cx="903249" cy="56871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E0E64A84-5EE1-A70A-D747-58CA5D3A30B8}"/>
                      </a:ext>
                    </a:extLst>
                  </p:cNvPr>
                  <p:cNvSpPr/>
                  <p:nvPr/>
                </p:nvSpPr>
                <p:spPr>
                  <a:xfrm>
                    <a:off x="1613092" y="5522940"/>
                    <a:ext cx="1644650" cy="286131"/>
                  </a:xfrm>
                  <a:custGeom>
                    <a:avLst/>
                    <a:gdLst>
                      <a:gd name="connsiteX0" fmla="*/ 0 w 2074127"/>
                      <a:gd name="connsiteY0" fmla="*/ 55756 h 234813"/>
                      <a:gd name="connsiteX1" fmla="*/ 858644 w 2074127"/>
                      <a:gd name="connsiteY1" fmla="*/ 234176 h 234813"/>
                      <a:gd name="connsiteX2" fmla="*/ 2074127 w 2074127"/>
                      <a:gd name="connsiteY2" fmla="*/ 0 h 234813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74127"/>
                      <a:gd name="connsiteY0" fmla="*/ 55756 h 237969"/>
                      <a:gd name="connsiteX1" fmla="*/ 991994 w 2074127"/>
                      <a:gd name="connsiteY1" fmla="*/ 237351 h 237969"/>
                      <a:gd name="connsiteX2" fmla="*/ 2074127 w 2074127"/>
                      <a:gd name="connsiteY2" fmla="*/ 0 h 237969"/>
                      <a:gd name="connsiteX0" fmla="*/ 0 w 2058252"/>
                      <a:gd name="connsiteY0" fmla="*/ 84331 h 266544"/>
                      <a:gd name="connsiteX1" fmla="*/ 991994 w 2058252"/>
                      <a:gd name="connsiteY1" fmla="*/ 265926 h 266544"/>
                      <a:gd name="connsiteX2" fmla="*/ 2058252 w 2058252"/>
                      <a:gd name="connsiteY2" fmla="*/ 0 h 266544"/>
                      <a:gd name="connsiteX0" fmla="*/ 0 w 2090002"/>
                      <a:gd name="connsiteY0" fmla="*/ 33531 h 266343"/>
                      <a:gd name="connsiteX1" fmla="*/ 1023744 w 2090002"/>
                      <a:gd name="connsiteY1" fmla="*/ 265926 h 266343"/>
                      <a:gd name="connsiteX2" fmla="*/ 2090002 w 2090002"/>
                      <a:gd name="connsiteY2" fmla="*/ 0 h 266343"/>
                      <a:gd name="connsiteX0" fmla="*/ 0 w 2090002"/>
                      <a:gd name="connsiteY0" fmla="*/ 33531 h 266352"/>
                      <a:gd name="connsiteX1" fmla="*/ 1023744 w 2090002"/>
                      <a:gd name="connsiteY1" fmla="*/ 265926 h 266352"/>
                      <a:gd name="connsiteX2" fmla="*/ 2090002 w 20900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352"/>
                      <a:gd name="connsiteX1" fmla="*/ 1061844 w 2128102"/>
                      <a:gd name="connsiteY1" fmla="*/ 265926 h 266352"/>
                      <a:gd name="connsiteX2" fmla="*/ 2128102 w 2128102"/>
                      <a:gd name="connsiteY2" fmla="*/ 0 h 266352"/>
                      <a:gd name="connsiteX0" fmla="*/ 0 w 2128102"/>
                      <a:gd name="connsiteY0" fmla="*/ 33531 h 266938"/>
                      <a:gd name="connsiteX1" fmla="*/ 1061844 w 2128102"/>
                      <a:gd name="connsiteY1" fmla="*/ 265926 h 266938"/>
                      <a:gd name="connsiteX2" fmla="*/ 2128102 w 2128102"/>
                      <a:gd name="connsiteY2" fmla="*/ 0 h 266938"/>
                      <a:gd name="connsiteX0" fmla="*/ 0 w 2087797"/>
                      <a:gd name="connsiteY0" fmla="*/ 15773 h 266728"/>
                      <a:gd name="connsiteX1" fmla="*/ 1021539 w 2087797"/>
                      <a:gd name="connsiteY1" fmla="*/ 265926 h 266728"/>
                      <a:gd name="connsiteX2" fmla="*/ 2087797 w 2087797"/>
                      <a:gd name="connsiteY2" fmla="*/ 0 h 26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7797" h="266728">
                        <a:moveTo>
                          <a:pt x="0" y="15773"/>
                        </a:moveTo>
                        <a:cubicBezTo>
                          <a:pt x="218492" y="204555"/>
                          <a:pt x="675851" y="275219"/>
                          <a:pt x="1021539" y="265926"/>
                        </a:cubicBezTo>
                        <a:cubicBezTo>
                          <a:pt x="1367227" y="256633"/>
                          <a:pt x="1711646" y="204247"/>
                          <a:pt x="2087797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449ACAD-0428-CFC6-3795-30138D40C368}"/>
                      </a:ext>
                    </a:extLst>
                  </p:cNvPr>
                  <p:cNvSpPr/>
                  <p:nvPr/>
                </p:nvSpPr>
                <p:spPr>
                  <a:xfrm>
                    <a:off x="2940877" y="4888575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8E2E7715-0888-CEE4-F9DB-B69924FA62D0}"/>
                      </a:ext>
                    </a:extLst>
                  </p:cNvPr>
                  <p:cNvSpPr/>
                  <p:nvPr/>
                </p:nvSpPr>
                <p:spPr>
                  <a:xfrm>
                    <a:off x="1699452" y="4898100"/>
                    <a:ext cx="228600" cy="23177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90" name="Group 689">
              <a:extLst>
                <a:ext uri="{FF2B5EF4-FFF2-40B4-BE49-F238E27FC236}">
                  <a16:creationId xmlns:a16="http://schemas.microsoft.com/office/drawing/2014/main" id="{8765146B-FAC8-34BF-3892-6FF44EA8D7F6}"/>
                </a:ext>
              </a:extLst>
            </p:cNvPr>
            <p:cNvGrpSpPr/>
            <p:nvPr/>
          </p:nvGrpSpPr>
          <p:grpSpPr>
            <a:xfrm>
              <a:off x="4442595" y="3015710"/>
              <a:ext cx="886955" cy="481904"/>
              <a:chOff x="807719" y="4384746"/>
              <a:chExt cx="3083857" cy="1731203"/>
            </a:xfrm>
          </p:grpSpPr>
          <p:sp>
            <p:nvSpPr>
              <p:cNvPr id="702" name="Trapezoid 701">
                <a:extLst>
                  <a:ext uri="{FF2B5EF4-FFF2-40B4-BE49-F238E27FC236}">
                    <a16:creationId xmlns:a16="http://schemas.microsoft.com/office/drawing/2014/main" id="{AF3B83DD-6B5C-8F62-5F01-5A3D6DA9A643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Oval 702">
                <a:extLst>
                  <a:ext uri="{FF2B5EF4-FFF2-40B4-BE49-F238E27FC236}">
                    <a16:creationId xmlns:a16="http://schemas.microsoft.com/office/drawing/2014/main" id="{F5EC088D-BE77-1F9D-119F-C9B3EAA30FF9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4" name="Oval 703">
                <a:extLst>
                  <a:ext uri="{FF2B5EF4-FFF2-40B4-BE49-F238E27FC236}">
                    <a16:creationId xmlns:a16="http://schemas.microsoft.com/office/drawing/2014/main" id="{6D5A6AC6-83E2-B235-6661-90660048F71F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Freeform 704">
                <a:extLst>
                  <a:ext uri="{FF2B5EF4-FFF2-40B4-BE49-F238E27FC236}">
                    <a16:creationId xmlns:a16="http://schemas.microsoft.com/office/drawing/2014/main" id="{7F0CB2A0-1BA8-A152-E6D3-5145EAE1B465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Oval 705">
                <a:extLst>
                  <a:ext uri="{FF2B5EF4-FFF2-40B4-BE49-F238E27FC236}">
                    <a16:creationId xmlns:a16="http://schemas.microsoft.com/office/drawing/2014/main" id="{B1583EBD-10F1-554F-12EE-4FBC51410E8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Oval 706">
                <a:extLst>
                  <a:ext uri="{FF2B5EF4-FFF2-40B4-BE49-F238E27FC236}">
                    <a16:creationId xmlns:a16="http://schemas.microsoft.com/office/drawing/2014/main" id="{AB2DF8AB-BB56-18E9-A1C3-2536FC564D42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C2BB25-4E34-E8B2-0D04-77A1BB2A108B}"/>
              </a:ext>
            </a:extLst>
          </p:cNvPr>
          <p:cNvCxnSpPr/>
          <p:nvPr/>
        </p:nvCxnSpPr>
        <p:spPr>
          <a:xfrm>
            <a:off x="0" y="266779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0F22E1FB-EEA3-28B0-B836-B52227A76EED}"/>
              </a:ext>
            </a:extLst>
          </p:cNvPr>
          <p:cNvGrpSpPr/>
          <p:nvPr/>
        </p:nvGrpSpPr>
        <p:grpSpPr>
          <a:xfrm>
            <a:off x="2004886" y="245408"/>
            <a:ext cx="1673125" cy="1779204"/>
            <a:chOff x="931282" y="201820"/>
            <a:chExt cx="1673125" cy="177920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378F8D-2F64-0C3D-1251-0770A3364B82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2C1AA0-C173-A150-2DEB-81E40C81476F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4C67DB-A24F-8B92-5CEB-83915CDB9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FE6D95-ECF1-77FD-DE7D-BBCA058584E3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B0B7E2EB-375B-E362-8AD5-F9BF23BE64A1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8C9DC2-DFA0-0302-A773-0D651423529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C485B86-C09C-48A6-7B5D-CED80EEFB313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9C471BED-1864-77D4-1F99-BE31018C171E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465E56E-A7A5-6538-AF38-75E77D026B59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F04BD10-ECAE-588E-FEE2-BA43EEF7335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C5A1FB-2BB9-4B7D-E909-1F8FE06813F3}"/>
              </a:ext>
            </a:extLst>
          </p:cNvPr>
          <p:cNvGrpSpPr/>
          <p:nvPr/>
        </p:nvGrpSpPr>
        <p:grpSpPr>
          <a:xfrm>
            <a:off x="465414" y="3003947"/>
            <a:ext cx="867364" cy="420167"/>
            <a:chOff x="719238" y="4384746"/>
            <a:chExt cx="3172338" cy="1882476"/>
          </a:xfrm>
        </p:grpSpPr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553FE0-5F2A-D495-98A2-3BBDFFA166A3}"/>
                </a:ext>
              </a:extLst>
            </p:cNvPr>
            <p:cNvSpPr/>
            <p:nvPr/>
          </p:nvSpPr>
          <p:spPr>
            <a:xfrm>
              <a:off x="719238" y="4384746"/>
              <a:ext cx="3172338" cy="1882476"/>
            </a:xfrm>
            <a:prstGeom prst="trapezoid">
              <a:avLst>
                <a:gd name="adj" fmla="val 620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E0EB9A-B4F4-D4F6-A637-AAD73A0E4A32}"/>
                </a:ext>
              </a:extLst>
            </p:cNvPr>
            <p:cNvSpPr/>
            <p:nvPr/>
          </p:nvSpPr>
          <p:spPr>
            <a:xfrm>
              <a:off x="1378235" y="4722004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5B05D6-2A99-3A1F-6E24-3C881078F60B}"/>
                </a:ext>
              </a:extLst>
            </p:cNvPr>
            <p:cNvSpPr/>
            <p:nvPr/>
          </p:nvSpPr>
          <p:spPr>
            <a:xfrm>
              <a:off x="2590001" y="4729438"/>
              <a:ext cx="903249" cy="5687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4DA1ABCC-946D-0401-7700-2BAAEAF57B5B}"/>
                </a:ext>
              </a:extLst>
            </p:cNvPr>
            <p:cNvSpPr/>
            <p:nvPr/>
          </p:nvSpPr>
          <p:spPr>
            <a:xfrm>
              <a:off x="1613092" y="5522940"/>
              <a:ext cx="1644650" cy="286131"/>
            </a:xfrm>
            <a:custGeom>
              <a:avLst/>
              <a:gdLst>
                <a:gd name="connsiteX0" fmla="*/ 0 w 2074127"/>
                <a:gd name="connsiteY0" fmla="*/ 55756 h 234813"/>
                <a:gd name="connsiteX1" fmla="*/ 858644 w 2074127"/>
                <a:gd name="connsiteY1" fmla="*/ 234176 h 234813"/>
                <a:gd name="connsiteX2" fmla="*/ 2074127 w 2074127"/>
                <a:gd name="connsiteY2" fmla="*/ 0 h 234813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74127"/>
                <a:gd name="connsiteY0" fmla="*/ 55756 h 237969"/>
                <a:gd name="connsiteX1" fmla="*/ 991994 w 2074127"/>
                <a:gd name="connsiteY1" fmla="*/ 237351 h 237969"/>
                <a:gd name="connsiteX2" fmla="*/ 2074127 w 2074127"/>
                <a:gd name="connsiteY2" fmla="*/ 0 h 237969"/>
                <a:gd name="connsiteX0" fmla="*/ 0 w 2058252"/>
                <a:gd name="connsiteY0" fmla="*/ 84331 h 266544"/>
                <a:gd name="connsiteX1" fmla="*/ 991994 w 2058252"/>
                <a:gd name="connsiteY1" fmla="*/ 265926 h 266544"/>
                <a:gd name="connsiteX2" fmla="*/ 2058252 w 2058252"/>
                <a:gd name="connsiteY2" fmla="*/ 0 h 266544"/>
                <a:gd name="connsiteX0" fmla="*/ 0 w 2090002"/>
                <a:gd name="connsiteY0" fmla="*/ 33531 h 266343"/>
                <a:gd name="connsiteX1" fmla="*/ 1023744 w 2090002"/>
                <a:gd name="connsiteY1" fmla="*/ 265926 h 266343"/>
                <a:gd name="connsiteX2" fmla="*/ 2090002 w 2090002"/>
                <a:gd name="connsiteY2" fmla="*/ 0 h 266343"/>
                <a:gd name="connsiteX0" fmla="*/ 0 w 2090002"/>
                <a:gd name="connsiteY0" fmla="*/ 33531 h 266352"/>
                <a:gd name="connsiteX1" fmla="*/ 1023744 w 2090002"/>
                <a:gd name="connsiteY1" fmla="*/ 265926 h 266352"/>
                <a:gd name="connsiteX2" fmla="*/ 2090002 w 20900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352"/>
                <a:gd name="connsiteX1" fmla="*/ 1061844 w 2128102"/>
                <a:gd name="connsiteY1" fmla="*/ 265926 h 266352"/>
                <a:gd name="connsiteX2" fmla="*/ 2128102 w 2128102"/>
                <a:gd name="connsiteY2" fmla="*/ 0 h 266352"/>
                <a:gd name="connsiteX0" fmla="*/ 0 w 2128102"/>
                <a:gd name="connsiteY0" fmla="*/ 33531 h 266938"/>
                <a:gd name="connsiteX1" fmla="*/ 1061844 w 2128102"/>
                <a:gd name="connsiteY1" fmla="*/ 265926 h 266938"/>
                <a:gd name="connsiteX2" fmla="*/ 2128102 w 2128102"/>
                <a:gd name="connsiteY2" fmla="*/ 0 h 266938"/>
                <a:gd name="connsiteX0" fmla="*/ 0 w 2087797"/>
                <a:gd name="connsiteY0" fmla="*/ 15773 h 266728"/>
                <a:gd name="connsiteX1" fmla="*/ 1021539 w 2087797"/>
                <a:gd name="connsiteY1" fmla="*/ 265926 h 266728"/>
                <a:gd name="connsiteX2" fmla="*/ 2087797 w 2087797"/>
                <a:gd name="connsiteY2" fmla="*/ 0 h 26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7797" h="266728">
                  <a:moveTo>
                    <a:pt x="0" y="15773"/>
                  </a:moveTo>
                  <a:cubicBezTo>
                    <a:pt x="218492" y="204555"/>
                    <a:pt x="675851" y="275219"/>
                    <a:pt x="1021539" y="265926"/>
                  </a:cubicBezTo>
                  <a:cubicBezTo>
                    <a:pt x="1367227" y="256633"/>
                    <a:pt x="1711646" y="204247"/>
                    <a:pt x="2087797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7DF98DD-B6B1-7B4E-8688-64EF8AFC1302}"/>
                </a:ext>
              </a:extLst>
            </p:cNvPr>
            <p:cNvSpPr/>
            <p:nvPr/>
          </p:nvSpPr>
          <p:spPr>
            <a:xfrm>
              <a:off x="2940877" y="4888575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16ED3A6-8EEB-FF16-4AC1-58708F6F3BC5}"/>
                </a:ext>
              </a:extLst>
            </p:cNvPr>
            <p:cNvSpPr/>
            <p:nvPr/>
          </p:nvSpPr>
          <p:spPr>
            <a:xfrm>
              <a:off x="1699452" y="4898100"/>
              <a:ext cx="228600" cy="23177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8BFAB23-6526-2494-B654-CC2F3C94559F}"/>
              </a:ext>
            </a:extLst>
          </p:cNvPr>
          <p:cNvGrpSpPr/>
          <p:nvPr/>
        </p:nvGrpSpPr>
        <p:grpSpPr>
          <a:xfrm>
            <a:off x="1950907" y="3976746"/>
            <a:ext cx="5987588" cy="1867264"/>
            <a:chOff x="966197" y="3947931"/>
            <a:chExt cx="5987588" cy="18672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D4E71E-3A93-6A28-28D3-A163E5D7CF8E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5AF74B-66EA-3386-078D-E740EB8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6F257DB-23BF-A28F-69D1-A150FD3B9AAF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77" name="Trapezoid 576">
                <a:extLst>
                  <a:ext uri="{FF2B5EF4-FFF2-40B4-BE49-F238E27FC236}">
                    <a16:creationId xmlns:a16="http://schemas.microsoft.com/office/drawing/2014/main" id="{85305BAF-1848-42BC-5054-54800D453D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643D0214-7F14-1030-1406-30568479499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11C3E368-11AA-0E1E-BDFE-B0019A49CA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Freeform 579">
                <a:extLst>
                  <a:ext uri="{FF2B5EF4-FFF2-40B4-BE49-F238E27FC236}">
                    <a16:creationId xmlns:a16="http://schemas.microsoft.com/office/drawing/2014/main" id="{2E1E02FB-EA6E-3A31-AA90-3D553F54251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8C65ED8F-E109-3683-84E1-17507F2310F5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D51E923C-C29F-D84C-A7C6-BB9C4776A7BE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C366985-0325-FF02-34EF-79E26FBF1173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F915D57-760B-F93A-B44A-898FA536726F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66220B-95F7-DDAD-CDD3-9EC06FA54683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43FD2A34-4B63-E895-DB0B-C769D2FB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AE4D112-76E9-64BA-096A-5A71DB2DD826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14E1DF5C-9F5B-AFF3-113A-0EB105A3E8C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E1E33EA-3D34-D929-C2A4-8E21B94898E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7D2B295-366F-C8AE-E610-FEE9245FA554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5CE0EA91-BB7E-D614-ABEF-C19893E851A9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575A7BC-9F41-15A1-D096-33BA5222F61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2A997351-C24C-6FF2-7702-B14637559A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89DA965-3211-4988-83A3-23A53CB671A9}"/>
              </a:ext>
            </a:extLst>
          </p:cNvPr>
          <p:cNvGrpSpPr/>
          <p:nvPr/>
        </p:nvGrpSpPr>
        <p:grpSpPr>
          <a:xfrm>
            <a:off x="1922707" y="5914470"/>
            <a:ext cx="5987588" cy="1867264"/>
            <a:chOff x="966197" y="3947931"/>
            <a:chExt cx="5987588" cy="1867264"/>
          </a:xfrm>
        </p:grpSpPr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AA1DB037-4D83-2A95-0847-BAFD29E94601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585" name="Picture 584">
              <a:extLst>
                <a:ext uri="{FF2B5EF4-FFF2-40B4-BE49-F238E27FC236}">
                  <a16:creationId xmlns:a16="http://schemas.microsoft.com/office/drawing/2014/main" id="{96A62233-89E0-1CF3-ADEC-F326025AD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DA37548B-DF89-B979-FCC9-E39485F8950D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598" name="Trapezoid 597">
                <a:extLst>
                  <a:ext uri="{FF2B5EF4-FFF2-40B4-BE49-F238E27FC236}">
                    <a16:creationId xmlns:a16="http://schemas.microsoft.com/office/drawing/2014/main" id="{EA13C08E-0077-B2E0-C2C0-F0DD6DCD9665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4BBAFE4A-6C49-AF2F-475E-7794333A12A7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3BC6ACE3-603A-C803-EF6C-C3DC151CA445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 600">
                <a:extLst>
                  <a:ext uri="{FF2B5EF4-FFF2-40B4-BE49-F238E27FC236}">
                    <a16:creationId xmlns:a16="http://schemas.microsoft.com/office/drawing/2014/main" id="{7C676EE8-E64B-5F1A-B18D-B15F0DD07E9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06655027-ABA6-81BF-E707-ACB689443F9B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234D6A3D-BBF7-029D-9E3D-12EE9E8B0DE8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5BDEF6B0-A2F5-527A-B24C-EA432D41A1EB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CDF4B6ED-B8B7-BD96-099E-43D88F8C6D53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3D951D88-A33E-1C9B-B45A-253D0489F860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590" name="Picture 589">
              <a:extLst>
                <a:ext uri="{FF2B5EF4-FFF2-40B4-BE49-F238E27FC236}">
                  <a16:creationId xmlns:a16="http://schemas.microsoft.com/office/drawing/2014/main" id="{659CC455-001F-0111-AEAF-343B5F0A3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4EEB59E1-37B4-0A9C-72D3-5C0C85CFB2B9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592" name="Trapezoid 591">
                <a:extLst>
                  <a:ext uri="{FF2B5EF4-FFF2-40B4-BE49-F238E27FC236}">
                    <a16:creationId xmlns:a16="http://schemas.microsoft.com/office/drawing/2014/main" id="{32CAF40A-EE55-7093-A092-23585922615A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AFAC195-155F-D09F-D808-7B0BBE7780CA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5CB2445-D4F2-7591-D708-ACF90261A0C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 594">
                <a:extLst>
                  <a:ext uri="{FF2B5EF4-FFF2-40B4-BE49-F238E27FC236}">
                    <a16:creationId xmlns:a16="http://schemas.microsoft.com/office/drawing/2014/main" id="{33830739-E9AF-C291-29CF-190CA7B4917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2A865E8A-AD25-EC63-10A1-7A71047013D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3B97039-6F6D-FBA3-0AB7-89C10FFAB027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0A860DF-4B44-E32A-61A9-FB3531352B9E}"/>
              </a:ext>
            </a:extLst>
          </p:cNvPr>
          <p:cNvGrpSpPr/>
          <p:nvPr/>
        </p:nvGrpSpPr>
        <p:grpSpPr>
          <a:xfrm>
            <a:off x="2010337" y="7945008"/>
            <a:ext cx="5987588" cy="1867264"/>
            <a:chOff x="966197" y="3947931"/>
            <a:chExt cx="5987588" cy="186726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4146F21-8BFC-5EEA-F98E-B54C7D913C47}"/>
                </a:ext>
              </a:extLst>
            </p:cNvPr>
            <p:cNvSpPr txBox="1"/>
            <p:nvPr/>
          </p:nvSpPr>
          <p:spPr>
            <a:xfrm>
              <a:off x="966197" y="5436189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3873F66-9661-0D99-F332-1DEBC0C2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4091" y="4304840"/>
              <a:ext cx="1551485" cy="1188989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24A3C97-5570-8D8C-79AD-5551124D1DE4}"/>
                </a:ext>
              </a:extLst>
            </p:cNvPr>
            <p:cNvGrpSpPr/>
            <p:nvPr/>
          </p:nvGrpSpPr>
          <p:grpSpPr>
            <a:xfrm>
              <a:off x="5216249" y="4918244"/>
              <a:ext cx="886955" cy="481904"/>
              <a:chOff x="807719" y="4384746"/>
              <a:chExt cx="3083857" cy="1731203"/>
            </a:xfrm>
          </p:grpSpPr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092A288-A627-CFAD-523B-CA3027743792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FF8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D4CFBA85-7E93-75C9-44EB-29C525C62B1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90E665DE-285D-987B-9FB6-341E1589484E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 208">
                <a:extLst>
                  <a:ext uri="{FF2B5EF4-FFF2-40B4-BE49-F238E27FC236}">
                    <a16:creationId xmlns:a16="http://schemas.microsoft.com/office/drawing/2014/main" id="{50F2D6E3-B8E1-C509-DB68-3DAE40FC1A32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323EE9B-B449-1229-24E8-0F9AEC4C5A9E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D970E15-215E-4985-8CDD-D584349D8B5B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1A45E1E-8671-27C4-1C70-391EF3A70C41}"/>
                </a:ext>
              </a:extLst>
            </p:cNvPr>
            <p:cNvSpPr txBox="1"/>
            <p:nvPr/>
          </p:nvSpPr>
          <p:spPr>
            <a:xfrm>
              <a:off x="4913475" y="3976008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B3C923F-B25E-85AF-0E31-E1EC08A10D19}"/>
                </a:ext>
              </a:extLst>
            </p:cNvPr>
            <p:cNvSpPr txBox="1"/>
            <p:nvPr/>
          </p:nvSpPr>
          <p:spPr>
            <a:xfrm>
              <a:off x="4433892" y="5445863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39C6072-E834-108A-8762-911D660B77FA}"/>
                </a:ext>
              </a:extLst>
            </p:cNvPr>
            <p:cNvSpPr txBox="1"/>
            <p:nvPr/>
          </p:nvSpPr>
          <p:spPr>
            <a:xfrm>
              <a:off x="1030630" y="3947931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BC3649D1-272D-B59A-C758-005238A40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534" y="4275238"/>
              <a:ext cx="1524119" cy="1168017"/>
            </a:xfrm>
            <a:prstGeom prst="rect">
              <a:avLst/>
            </a:prstGeom>
          </p:spPr>
        </p:pic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76A8BAD-31FF-463B-31A7-E563C1FD694C}"/>
                </a:ext>
              </a:extLst>
            </p:cNvPr>
            <p:cNvGrpSpPr/>
            <p:nvPr/>
          </p:nvGrpSpPr>
          <p:grpSpPr>
            <a:xfrm>
              <a:off x="1359339" y="4907177"/>
              <a:ext cx="867364" cy="420167"/>
              <a:chOff x="719238" y="4384746"/>
              <a:chExt cx="3172338" cy="1882476"/>
            </a:xfrm>
          </p:grpSpPr>
          <p:sp>
            <p:nvSpPr>
              <p:cNvPr id="200" name="Trapezoid 199">
                <a:extLst>
                  <a:ext uri="{FF2B5EF4-FFF2-40B4-BE49-F238E27FC236}">
                    <a16:creationId xmlns:a16="http://schemas.microsoft.com/office/drawing/2014/main" id="{B6384768-9700-38E4-861A-1B442A89580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619EDC1-7311-4CFA-28C3-2280ED17A0AF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21C615F5-FDBC-0CA5-A56A-5ACFF55276CB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4A839E10-DFB1-CAF8-789B-0108013618B8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973D4F1B-2E6E-BE8A-9690-84F2BCE62722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BCD8349C-A939-7945-E6CE-49E2A114C036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E5D2CD4-6301-3A43-EF39-9F647BCA7444}"/>
              </a:ext>
            </a:extLst>
          </p:cNvPr>
          <p:cNvGrpSpPr/>
          <p:nvPr/>
        </p:nvGrpSpPr>
        <p:grpSpPr>
          <a:xfrm>
            <a:off x="5448800" y="211416"/>
            <a:ext cx="2519893" cy="1839187"/>
            <a:chOff x="4428830" y="200269"/>
            <a:chExt cx="2519893" cy="183918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65B1FF4F-84BA-ACDE-0ACB-7320E7AD8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9029" y="529101"/>
              <a:ext cx="1551485" cy="1188989"/>
            </a:xfrm>
            <a:prstGeom prst="rect">
              <a:avLst/>
            </a:prstGeom>
          </p:spPr>
        </p:pic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D605086A-CB59-27C9-4285-4107D5A274D7}"/>
                </a:ext>
              </a:extLst>
            </p:cNvPr>
            <p:cNvGrpSpPr/>
            <p:nvPr/>
          </p:nvGrpSpPr>
          <p:grpSpPr>
            <a:xfrm>
              <a:off x="5211187" y="1142505"/>
              <a:ext cx="886955" cy="481904"/>
              <a:chOff x="807719" y="4384746"/>
              <a:chExt cx="3083857" cy="1731203"/>
            </a:xfrm>
          </p:grpSpPr>
          <p:sp>
            <p:nvSpPr>
              <p:cNvPr id="227" name="Trapezoid 226">
                <a:extLst>
                  <a:ext uri="{FF2B5EF4-FFF2-40B4-BE49-F238E27FC236}">
                    <a16:creationId xmlns:a16="http://schemas.microsoft.com/office/drawing/2014/main" id="{6E986A75-0CAE-00A1-89E1-F7E101F0C8E7}"/>
                  </a:ext>
                </a:extLst>
              </p:cNvPr>
              <p:cNvSpPr/>
              <p:nvPr/>
            </p:nvSpPr>
            <p:spPr>
              <a:xfrm>
                <a:off x="807719" y="4384746"/>
                <a:ext cx="3083857" cy="1731203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388F0AC2-39B2-87D1-4C64-88798C066340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EBB16BAD-1CD7-B6BA-CCA6-0AAB6A28F5A6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91097465-9D64-5F60-9C27-6E84CC080487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030A21FE-0A4F-2A6F-A4D6-83B8CA3BDC1D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A3B03B4-96DF-B765-DFDC-F0477ED969C9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8CA2FAE4-1122-96FE-A954-37395A409D0F}"/>
                </a:ext>
              </a:extLst>
            </p:cNvPr>
            <p:cNvSpPr txBox="1"/>
            <p:nvPr/>
          </p:nvSpPr>
          <p:spPr>
            <a:xfrm>
              <a:off x="4908413" y="200269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B39CBE5-5254-CA2A-5383-FD4197F7FCC3}"/>
                </a:ext>
              </a:extLst>
            </p:cNvPr>
            <p:cNvSpPr txBox="1"/>
            <p:nvPr/>
          </p:nvSpPr>
          <p:spPr>
            <a:xfrm>
              <a:off x="4428830" y="1670124"/>
              <a:ext cx="25198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FC74DA9-D635-38D8-4108-3614D51F05E0}"/>
              </a:ext>
            </a:extLst>
          </p:cNvPr>
          <p:cNvCxnSpPr/>
          <p:nvPr/>
        </p:nvCxnSpPr>
        <p:spPr>
          <a:xfrm>
            <a:off x="-8247" y="9837565"/>
            <a:ext cx="77724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7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80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8</cp:revision>
  <cp:lastPrinted>2023-12-15T21:58:35Z</cp:lastPrinted>
  <dcterms:created xsi:type="dcterms:W3CDTF">2022-12-16T23:14:59Z</dcterms:created>
  <dcterms:modified xsi:type="dcterms:W3CDTF">2024-11-15T21:12:20Z</dcterms:modified>
</cp:coreProperties>
</file>