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6197"/>
  </p:normalViewPr>
  <p:slideViewPr>
    <p:cSldViewPr snapToGrid="0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1353-E74B-0E60-F082-B54BB2E4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1A534-86B9-03E3-FDA6-7B0E42276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5387-E09D-6694-4761-837AAB75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849A-1EA7-8BA4-0ACC-ECB81F59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A334-4441-2441-B8B6-2530010D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A0DB-F1FD-81B0-62B6-423CCB3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A631C-D806-E116-E5FA-9D1FF14D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54E0-79E0-53A0-D69B-EF2A221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2FE8-B13F-8380-DD9D-56B28349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6116-8B3E-3CC1-FAAC-2858BC8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E57ED-DE25-B7D4-FE6E-3086DA598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C8289-AAA7-984E-FEA4-F16A6568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A916-EB92-AAAE-A010-48CEC22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F1EC-00E8-3957-81DC-5ECC634D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DEA8-9A0E-7386-E945-4ADFA70E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7436-AC7C-90F7-765E-B047BE60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A45C-93D7-6EFB-41E5-F62B05AD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C24E-2DA8-9365-076C-99DB3E7D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C812-8A3B-C024-717D-A3AFABE2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9C11-F2D4-AA93-5C63-F69A0405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C6F9-582C-79E1-F443-F0859F15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2B750-B43F-6455-701C-F970CDBB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802E-1383-B489-0819-C231E33B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D1BE-A672-92CF-4834-DF8848F4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FD36-CC16-429C-0215-87104964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47C9-3549-E632-3D1F-027CEB1F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2929-25A1-2B1F-2439-64CBB3A1B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35A1-C191-6FAC-CAE3-0BEB0918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467BE-11E8-84D8-E3E0-BD040F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BCDD7-073F-A124-5C22-C0BF5C51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0E0A-94F0-1D7B-6334-AB0C3D72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B275-0247-0EF2-6DDC-0BD1CB67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DB0D-C0BB-7A7F-7481-077043A7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858CA-9C48-61EF-1114-904B59B4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9FF29-54A1-8EDA-C44F-1DBEC73B2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144A4-703D-8E63-D5AA-38B250706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B5593-6241-006E-3027-3DEFA075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2834-E54B-E2D5-5315-5B5C94B7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5E1E6-17C0-83D3-3A96-F61C797F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202-287D-5554-E8FD-D89076C3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73D0B-94F7-F6EC-58C1-F23310E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8B3EC-8668-79A5-3666-3BDD790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03AC4-EA6D-8385-1A09-545E1E3A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F134-A296-02BA-F023-117417CF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01D47-4F10-A378-FD36-AC8601A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450A-98D0-2541-FE46-C4DF4C1F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6227-E8B4-548E-C88A-4A742A26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F9D1-ED73-3100-8665-B98B4E3B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C3417-9283-AE13-7DE0-9C076896E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D9C7-2E48-FE7A-2B1C-B949191D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CF29-B629-17EF-9D72-6CED1EEC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7134-4474-BF19-8259-29E26FB2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6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A28-77A8-9A95-08F1-D1AB766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5754-6233-2D86-8EEA-BC4ACAF1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C9B3-5C79-0D37-9930-AEB8B25C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883F-F622-0094-2808-2FE23EF7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AD13-4DA4-24AB-F153-F7661792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B08FC-C559-C47A-7420-B55684DD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4CA1B-1B2B-BDC4-1779-A5186457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1DDB-59C2-77D9-E1FA-C4A549BB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7490-3B01-DC8B-EDDB-07543D1C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1784-A086-4F48-82B4-137E8731BB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A1A5-3437-517D-64B7-5435BB8A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A75A-E8B9-0697-D934-913C00CAE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3EB1-2816-6441-A7BD-260B7F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0023-0422-CBDA-0F85-961C3D68C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Faces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8853-93D7-6A02-7D19-82AC19A3A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F54-AC8A-8874-0A1F-4650951B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44" y="110291"/>
            <a:ext cx="10515600" cy="144119"/>
          </a:xfrm>
        </p:spPr>
        <p:txBody>
          <a:bodyPr>
            <a:normAutofit fontScale="90000"/>
          </a:bodyPr>
          <a:lstStyle/>
          <a:p>
            <a:r>
              <a:rPr lang="en-US" dirty="0"/>
              <a:t>Grid Layout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270E59-81AB-18AB-F9D4-0E7DC5A3EED8}"/>
              </a:ext>
            </a:extLst>
          </p:cNvPr>
          <p:cNvGrpSpPr/>
          <p:nvPr/>
        </p:nvGrpSpPr>
        <p:grpSpPr>
          <a:xfrm>
            <a:off x="1171460" y="912516"/>
            <a:ext cx="9186232" cy="5455185"/>
            <a:chOff x="1171460" y="912516"/>
            <a:chExt cx="9186232" cy="545518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F869BD-D63A-117D-DAEB-4CC68A86846B}"/>
                </a:ext>
              </a:extLst>
            </p:cNvPr>
            <p:cNvGrpSpPr/>
            <p:nvPr/>
          </p:nvGrpSpPr>
          <p:grpSpPr>
            <a:xfrm>
              <a:off x="1171460" y="912516"/>
              <a:ext cx="9186230" cy="5455185"/>
              <a:chOff x="1281628" y="958469"/>
              <a:chExt cx="9140329" cy="54551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7613618-F419-5AC2-493E-01C5E909A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95846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2DB1F96-C8DA-6118-DD9E-1E0952BE9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13444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442390D-4B50-BC22-E219-23EC68253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31041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E5635EF-BB3C-A7BE-DB89-12D2D6BD9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48639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212B84-7DCE-1615-6037-D090E2803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66236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E35831-1F75-A796-8287-618E8D92B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83833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58C535C-607E-FC9E-E391-F97C28DEA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01431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CF57C5-EDAD-54D3-832D-03F263975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19028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3C5400-E150-4161-E820-11574236B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36626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C705FD9-158F-3AE4-A516-C386FBED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54223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A3445F8-987C-66BF-93DB-AF3440463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71820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3FF9276-93D8-6F91-2E45-AD802BD07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89418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F3144A-75BE-F8F5-58EE-03DF034FF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07015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54FC497-4190-1D5C-22EC-E1FDE41F5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24613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37A8C03-E9E4-724E-74E7-5AD7423F5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42210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3FEE56C-B95B-A58A-1FFA-2710DAE7D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59807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A51C36E-1BAE-E0AC-BFB5-FACB7DF9D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77405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01C746A-693C-D2F8-0210-F3C3FB42D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95002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8E4220D-FFF6-BA00-F1F2-2B990503D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12600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6646051-AD94-98FC-4BA9-0700D3C1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30197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1CAAFAC-8AF9-1C6A-3A03-8ABDE7A55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47794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21748EC-BD4E-93EE-03A4-7F3B568F8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65392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95FB5FB-0D71-27AA-69A4-5C0C9A6B8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82989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74CD66-A478-3432-E47A-2CABEC78A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00587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CA90586-974F-67E1-956A-83DDB71D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18184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10FB7-E548-0FFC-9741-0F7A32421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35781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0539C2E-13AB-6374-A7D9-979C46276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53379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98C0075-E553-CF4D-A622-D290867AC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70976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8891F2-E783-94D3-3EB7-3358C3C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88574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C7452D7-7E82-B7CF-B0DE-07B94C19A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606171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55C6D97-B95F-58CE-3B45-666495A14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623768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A9E8D22-9341-8857-DC98-66B6733F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6413654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64F66B5-A2C1-3DC8-2B6D-D6B6DAC4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17146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19B1DB-EED3-55F2-BA68-E71D63533FEF}"/>
                </a:ext>
              </a:extLst>
            </p:cNvPr>
            <p:cNvCxnSpPr>
              <a:cxnSpLocks/>
            </p:cNvCxnSpPr>
            <p:nvPr/>
          </p:nvCxnSpPr>
          <p:spPr>
            <a:xfrm>
              <a:off x="136792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D378BE-042A-F86F-AD21-820815BAC4B9}"/>
                </a:ext>
              </a:extLst>
            </p:cNvPr>
            <p:cNvCxnSpPr>
              <a:cxnSpLocks/>
            </p:cNvCxnSpPr>
            <p:nvPr/>
          </p:nvCxnSpPr>
          <p:spPr>
            <a:xfrm>
              <a:off x="155337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26EDDD-9EC4-15D0-548C-8866FE3A7845}"/>
                </a:ext>
              </a:extLst>
            </p:cNvPr>
            <p:cNvCxnSpPr>
              <a:cxnSpLocks/>
            </p:cNvCxnSpPr>
            <p:nvPr/>
          </p:nvCxnSpPr>
          <p:spPr>
            <a:xfrm>
              <a:off x="176086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E3A5C1-5895-AD4F-D056-0BFDE4DB1877}"/>
                </a:ext>
              </a:extLst>
            </p:cNvPr>
            <p:cNvCxnSpPr>
              <a:cxnSpLocks/>
            </p:cNvCxnSpPr>
            <p:nvPr/>
          </p:nvCxnSpPr>
          <p:spPr>
            <a:xfrm>
              <a:off x="195182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B21089-4293-5AA0-AE15-19A59B76E4EF}"/>
                </a:ext>
              </a:extLst>
            </p:cNvPr>
            <p:cNvCxnSpPr>
              <a:cxnSpLocks/>
            </p:cNvCxnSpPr>
            <p:nvPr/>
          </p:nvCxnSpPr>
          <p:spPr>
            <a:xfrm>
              <a:off x="214829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CA2F4-E7B4-50E2-F3F8-B2B26CCD739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74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3470C91-A273-FC57-F5B7-0B674C8F1D46}"/>
                </a:ext>
              </a:extLst>
            </p:cNvPr>
            <p:cNvCxnSpPr>
              <a:cxnSpLocks/>
            </p:cNvCxnSpPr>
            <p:nvPr/>
          </p:nvCxnSpPr>
          <p:spPr>
            <a:xfrm>
              <a:off x="254122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FB84296-B615-56B3-A2BD-1E60E0B9F1D5}"/>
                </a:ext>
              </a:extLst>
            </p:cNvPr>
            <p:cNvCxnSpPr>
              <a:cxnSpLocks/>
            </p:cNvCxnSpPr>
            <p:nvPr/>
          </p:nvCxnSpPr>
          <p:spPr>
            <a:xfrm>
              <a:off x="273401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0A79DF-95CB-FDB9-B026-F36BF345267A}"/>
                </a:ext>
              </a:extLst>
            </p:cNvPr>
            <p:cNvCxnSpPr>
              <a:cxnSpLocks/>
            </p:cNvCxnSpPr>
            <p:nvPr/>
          </p:nvCxnSpPr>
          <p:spPr>
            <a:xfrm>
              <a:off x="293048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EE8316-4257-6AFF-43F8-8580E381A88F}"/>
                </a:ext>
              </a:extLst>
            </p:cNvPr>
            <p:cNvCxnSpPr>
              <a:cxnSpLocks/>
            </p:cNvCxnSpPr>
            <p:nvPr/>
          </p:nvCxnSpPr>
          <p:spPr>
            <a:xfrm>
              <a:off x="311593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0A8275B-B2DB-485D-2ABF-D6FF04DDA5C9}"/>
                </a:ext>
              </a:extLst>
            </p:cNvPr>
            <p:cNvCxnSpPr>
              <a:cxnSpLocks/>
            </p:cNvCxnSpPr>
            <p:nvPr/>
          </p:nvCxnSpPr>
          <p:spPr>
            <a:xfrm>
              <a:off x="332342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E2F8C9-C080-2525-C429-2C25324C43A7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8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61025F-3154-32BD-F3FF-F9DA23AF7D27}"/>
                </a:ext>
              </a:extLst>
            </p:cNvPr>
            <p:cNvCxnSpPr>
              <a:cxnSpLocks/>
            </p:cNvCxnSpPr>
            <p:nvPr/>
          </p:nvCxnSpPr>
          <p:spPr>
            <a:xfrm>
              <a:off x="371084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6366EE1-EB6C-5DDB-08F0-003AD9720E2D}"/>
                </a:ext>
              </a:extLst>
            </p:cNvPr>
            <p:cNvCxnSpPr>
              <a:cxnSpLocks/>
            </p:cNvCxnSpPr>
            <p:nvPr/>
          </p:nvCxnSpPr>
          <p:spPr>
            <a:xfrm>
              <a:off x="389629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27E9AD-6B88-6C77-589C-ADD03EE8EBFD}"/>
                </a:ext>
              </a:extLst>
            </p:cNvPr>
            <p:cNvCxnSpPr>
              <a:cxnSpLocks/>
            </p:cNvCxnSpPr>
            <p:nvPr/>
          </p:nvCxnSpPr>
          <p:spPr>
            <a:xfrm>
              <a:off x="410378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4B9032-AE29-C9A7-E800-337F2563E7D9}"/>
                </a:ext>
              </a:extLst>
            </p:cNvPr>
            <p:cNvCxnSpPr>
              <a:cxnSpLocks/>
            </p:cNvCxnSpPr>
            <p:nvPr/>
          </p:nvCxnSpPr>
          <p:spPr>
            <a:xfrm>
              <a:off x="433146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34418C-7EE1-B02A-14D1-7B91A8B3EC1B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3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8DE8901-D3AD-B7EB-C13A-FC318865565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8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C74A03-914C-7798-F840-45D915E50336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6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522858-0674-34FA-B428-94D20613836E}"/>
                </a:ext>
              </a:extLst>
            </p:cNvPr>
            <p:cNvCxnSpPr>
              <a:cxnSpLocks/>
            </p:cNvCxnSpPr>
            <p:nvPr/>
          </p:nvCxnSpPr>
          <p:spPr>
            <a:xfrm>
              <a:off x="511182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D4ED5-B461-44B1-3B72-58503ED794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829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8FBDA-24DD-E58C-6582-C037D7E32973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52C74-9647-AE39-2F4F-529347B27E7E}"/>
                </a:ext>
              </a:extLst>
            </p:cNvPr>
            <p:cNvCxnSpPr>
              <a:cxnSpLocks/>
            </p:cNvCxnSpPr>
            <p:nvPr/>
          </p:nvCxnSpPr>
          <p:spPr>
            <a:xfrm>
              <a:off x="570122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AE80B1-5210-95A1-EA3B-34635586559B}"/>
                </a:ext>
              </a:extLst>
            </p:cNvPr>
            <p:cNvCxnSpPr>
              <a:cxnSpLocks/>
            </p:cNvCxnSpPr>
            <p:nvPr/>
          </p:nvCxnSpPr>
          <p:spPr>
            <a:xfrm>
              <a:off x="589402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3B7DA48-3936-6B66-CA44-4E8B017C7C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049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1CF592-2ABE-3373-EE04-8BB88547A4E2}"/>
                </a:ext>
              </a:extLst>
            </p:cNvPr>
            <p:cNvCxnSpPr>
              <a:cxnSpLocks/>
            </p:cNvCxnSpPr>
            <p:nvPr/>
          </p:nvCxnSpPr>
          <p:spPr>
            <a:xfrm>
              <a:off x="627594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6330AF-A698-17E2-EDDA-84B51FA5453E}"/>
                </a:ext>
              </a:extLst>
            </p:cNvPr>
            <p:cNvCxnSpPr>
              <a:cxnSpLocks/>
            </p:cNvCxnSpPr>
            <p:nvPr/>
          </p:nvCxnSpPr>
          <p:spPr>
            <a:xfrm>
              <a:off x="6483425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3B6A0-EF08-ED2C-AB5B-7710F5E81802}"/>
                </a:ext>
              </a:extLst>
            </p:cNvPr>
            <p:cNvCxnSpPr>
              <a:cxnSpLocks/>
            </p:cNvCxnSpPr>
            <p:nvPr/>
          </p:nvCxnSpPr>
          <p:spPr>
            <a:xfrm>
              <a:off x="6674385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CBBD86-AB3E-6223-2BF6-A3C596390A82}"/>
                </a:ext>
              </a:extLst>
            </p:cNvPr>
            <p:cNvCxnSpPr>
              <a:cxnSpLocks/>
            </p:cNvCxnSpPr>
            <p:nvPr/>
          </p:nvCxnSpPr>
          <p:spPr>
            <a:xfrm>
              <a:off x="687085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ED34C5-16BD-823E-CAAD-9003137977EF}"/>
                </a:ext>
              </a:extLst>
            </p:cNvPr>
            <p:cNvCxnSpPr>
              <a:cxnSpLocks/>
            </p:cNvCxnSpPr>
            <p:nvPr/>
          </p:nvCxnSpPr>
          <p:spPr>
            <a:xfrm>
              <a:off x="705630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1559A3-6BC2-A989-9F7C-A342769BA565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8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926C99-89D6-8D2B-7F0E-BABC39ED8349}"/>
                </a:ext>
              </a:extLst>
            </p:cNvPr>
            <p:cNvCxnSpPr>
              <a:cxnSpLocks/>
            </p:cNvCxnSpPr>
            <p:nvPr/>
          </p:nvCxnSpPr>
          <p:spPr>
            <a:xfrm>
              <a:off x="742536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94EC8F-479C-E818-7161-4E8D4B842480}"/>
                </a:ext>
              </a:extLst>
            </p:cNvPr>
            <p:cNvCxnSpPr>
              <a:cxnSpLocks/>
            </p:cNvCxnSpPr>
            <p:nvPr/>
          </p:nvCxnSpPr>
          <p:spPr>
            <a:xfrm>
              <a:off x="762183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2BDADB-2AC0-2AA1-9384-5AB39F596D48}"/>
                </a:ext>
              </a:extLst>
            </p:cNvPr>
            <p:cNvCxnSpPr>
              <a:cxnSpLocks/>
            </p:cNvCxnSpPr>
            <p:nvPr/>
          </p:nvCxnSpPr>
          <p:spPr>
            <a:xfrm>
              <a:off x="780728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A39D5E-423C-12BD-15BC-7BD72915BFA9}"/>
                </a:ext>
              </a:extLst>
            </p:cNvPr>
            <p:cNvCxnSpPr>
              <a:cxnSpLocks/>
            </p:cNvCxnSpPr>
            <p:nvPr/>
          </p:nvCxnSpPr>
          <p:spPr>
            <a:xfrm>
              <a:off x="801477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CB41D5-A924-423E-F947-89E823B61392}"/>
                </a:ext>
              </a:extLst>
            </p:cNvPr>
            <p:cNvCxnSpPr>
              <a:cxnSpLocks/>
            </p:cNvCxnSpPr>
            <p:nvPr/>
          </p:nvCxnSpPr>
          <p:spPr>
            <a:xfrm>
              <a:off x="820573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6AE18A7-E710-94CA-8C73-361F120D4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0219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346DD31-D196-892D-2D69-ED99F9C7D213}"/>
                </a:ext>
              </a:extLst>
            </p:cNvPr>
            <p:cNvCxnSpPr>
              <a:cxnSpLocks/>
            </p:cNvCxnSpPr>
            <p:nvPr/>
          </p:nvCxnSpPr>
          <p:spPr>
            <a:xfrm>
              <a:off x="858764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F06350D-7EE0-D7F1-AC49-87720AAF8FDF}"/>
                </a:ext>
              </a:extLst>
            </p:cNvPr>
            <p:cNvCxnSpPr>
              <a:cxnSpLocks/>
            </p:cNvCxnSpPr>
            <p:nvPr/>
          </p:nvCxnSpPr>
          <p:spPr>
            <a:xfrm>
              <a:off x="879513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F3A4F8-6B66-714E-B8EE-D48DBD9D0804}"/>
                </a:ext>
              </a:extLst>
            </p:cNvPr>
            <p:cNvCxnSpPr>
              <a:cxnSpLocks/>
            </p:cNvCxnSpPr>
            <p:nvPr/>
          </p:nvCxnSpPr>
          <p:spPr>
            <a:xfrm>
              <a:off x="898792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DC01501-581B-2E2A-A329-7A93E8B50AB2}"/>
                </a:ext>
              </a:extLst>
            </p:cNvPr>
            <p:cNvCxnSpPr>
              <a:cxnSpLocks/>
            </p:cNvCxnSpPr>
            <p:nvPr/>
          </p:nvCxnSpPr>
          <p:spPr>
            <a:xfrm>
              <a:off x="918439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BE5E55A-559F-F4EF-BAC9-681CAF012E1E}"/>
                </a:ext>
              </a:extLst>
            </p:cNvPr>
            <p:cNvCxnSpPr>
              <a:cxnSpLocks/>
            </p:cNvCxnSpPr>
            <p:nvPr/>
          </p:nvCxnSpPr>
          <p:spPr>
            <a:xfrm>
              <a:off x="936984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ABC068F-E2BC-3553-DDAA-E874980393B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33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1877CA4-6A44-53A9-5EC6-BEAD5CCCD444}"/>
                </a:ext>
              </a:extLst>
            </p:cNvPr>
            <p:cNvCxnSpPr>
              <a:cxnSpLocks/>
            </p:cNvCxnSpPr>
            <p:nvPr/>
          </p:nvCxnSpPr>
          <p:spPr>
            <a:xfrm>
              <a:off x="976829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8D11464-F227-AF09-586D-DF6DA512D213}"/>
                </a:ext>
              </a:extLst>
            </p:cNvPr>
            <p:cNvCxnSpPr>
              <a:cxnSpLocks/>
            </p:cNvCxnSpPr>
            <p:nvPr/>
          </p:nvCxnSpPr>
          <p:spPr>
            <a:xfrm>
              <a:off x="996475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24987F-89A7-8600-CFC9-E94C3B7BB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20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33D2E6-6267-6B13-07F1-F3E42EC727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69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4879C2-BDE4-114B-CD73-3AF9B1AD1056}"/>
              </a:ext>
            </a:extLst>
          </p:cNvPr>
          <p:cNvCxnSpPr/>
          <p:nvPr/>
        </p:nvCxnSpPr>
        <p:spPr>
          <a:xfrm>
            <a:off x="4331464" y="916817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3EF7359-89ED-CA75-8D19-8570524B9230}"/>
              </a:ext>
            </a:extLst>
          </p:cNvPr>
          <p:cNvCxnSpPr/>
          <p:nvPr/>
        </p:nvCxnSpPr>
        <p:spPr>
          <a:xfrm>
            <a:off x="4527932" y="923337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578FF0-733C-2D2B-8C43-1E73164B0A05}"/>
              </a:ext>
            </a:extLst>
          </p:cNvPr>
          <p:cNvCxnSpPr/>
          <p:nvPr/>
        </p:nvCxnSpPr>
        <p:spPr>
          <a:xfrm>
            <a:off x="4713382" y="923336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DF0AFD-93C4-E9F0-CD2C-D049BD9BF54C}"/>
              </a:ext>
            </a:extLst>
          </p:cNvPr>
          <p:cNvCxnSpPr/>
          <p:nvPr/>
        </p:nvCxnSpPr>
        <p:spPr>
          <a:xfrm>
            <a:off x="4920866" y="925418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4219E66-A5A2-E952-5F01-59767BC16B7D}"/>
              </a:ext>
            </a:extLst>
          </p:cNvPr>
          <p:cNvCxnSpPr/>
          <p:nvPr/>
        </p:nvCxnSpPr>
        <p:spPr>
          <a:xfrm>
            <a:off x="5111826" y="90821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722A3E6-B3D9-55FF-51F4-C78802FA9DDC}"/>
              </a:ext>
            </a:extLst>
          </p:cNvPr>
          <p:cNvCxnSpPr/>
          <p:nvPr/>
        </p:nvCxnSpPr>
        <p:spPr>
          <a:xfrm>
            <a:off x="5308294" y="91473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C0CA7D8-17CD-D731-3B90-21765780CEAE}"/>
              </a:ext>
            </a:extLst>
          </p:cNvPr>
          <p:cNvCxnSpPr/>
          <p:nvPr/>
        </p:nvCxnSpPr>
        <p:spPr>
          <a:xfrm>
            <a:off x="5493744" y="914734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EF0981-4B4C-8A31-6592-BA2E9CC59B12}"/>
              </a:ext>
            </a:extLst>
          </p:cNvPr>
          <p:cNvCxnSpPr/>
          <p:nvPr/>
        </p:nvCxnSpPr>
        <p:spPr>
          <a:xfrm>
            <a:off x="5701228" y="916816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43EB00-CD77-DA81-BBB1-F4195B7BD829}"/>
              </a:ext>
            </a:extLst>
          </p:cNvPr>
          <p:cNvCxnSpPr/>
          <p:nvPr/>
        </p:nvCxnSpPr>
        <p:spPr>
          <a:xfrm>
            <a:off x="5894023" y="90821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B68D7A-82E5-A9B9-6F57-CEF462566B90}"/>
              </a:ext>
            </a:extLst>
          </p:cNvPr>
          <p:cNvCxnSpPr/>
          <p:nvPr/>
        </p:nvCxnSpPr>
        <p:spPr>
          <a:xfrm>
            <a:off x="6090491" y="91473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0F8F26C-942F-F830-8398-388DEC349C7C}"/>
              </a:ext>
            </a:extLst>
          </p:cNvPr>
          <p:cNvCxnSpPr/>
          <p:nvPr/>
        </p:nvCxnSpPr>
        <p:spPr>
          <a:xfrm>
            <a:off x="6275941" y="914734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F29338-D07A-2D4B-8656-F676FC614170}"/>
              </a:ext>
            </a:extLst>
          </p:cNvPr>
          <p:cNvCxnSpPr/>
          <p:nvPr/>
        </p:nvCxnSpPr>
        <p:spPr>
          <a:xfrm>
            <a:off x="6483425" y="916816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558DC41-A572-1AA9-565F-42A0F3DE294E}"/>
              </a:ext>
            </a:extLst>
          </p:cNvPr>
          <p:cNvCxnSpPr/>
          <p:nvPr/>
        </p:nvCxnSpPr>
        <p:spPr>
          <a:xfrm>
            <a:off x="6674385" y="899613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0733F4-ACDC-1A89-1A04-BBCDC931DA5D}"/>
              </a:ext>
            </a:extLst>
          </p:cNvPr>
          <p:cNvCxnSpPr/>
          <p:nvPr/>
        </p:nvCxnSpPr>
        <p:spPr>
          <a:xfrm>
            <a:off x="6870853" y="906133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BF446D2-C680-B34A-4A72-9BF36F7FC759}"/>
              </a:ext>
            </a:extLst>
          </p:cNvPr>
          <p:cNvCxnSpPr/>
          <p:nvPr/>
        </p:nvCxnSpPr>
        <p:spPr>
          <a:xfrm>
            <a:off x="7056303" y="906132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631721-42A5-85ED-C0BD-390A88D4CEA5}"/>
              </a:ext>
            </a:extLst>
          </p:cNvPr>
          <p:cNvCxnSpPr/>
          <p:nvPr/>
        </p:nvCxnSpPr>
        <p:spPr>
          <a:xfrm>
            <a:off x="7263787" y="908214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1836F8-68D1-DAE5-9AD0-D6C478847026}"/>
              </a:ext>
            </a:extLst>
          </p:cNvPr>
          <p:cNvSpPr/>
          <p:nvPr/>
        </p:nvSpPr>
        <p:spPr>
          <a:xfrm>
            <a:off x="1171460" y="906132"/>
            <a:ext cx="196468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88747A-6447-8145-A0C2-1AA2DE4F1D78}"/>
              </a:ext>
            </a:extLst>
          </p:cNvPr>
          <p:cNvSpPr txBox="1"/>
          <p:nvPr/>
        </p:nvSpPr>
        <p:spPr>
          <a:xfrm>
            <a:off x="462443" y="8087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EF12E3B-5BE7-E742-9B67-746883A142D8}"/>
              </a:ext>
            </a:extLst>
          </p:cNvPr>
          <p:cNvSpPr/>
          <p:nvPr/>
        </p:nvSpPr>
        <p:spPr>
          <a:xfrm>
            <a:off x="3118691" y="907514"/>
            <a:ext cx="210231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1EC12D-FD18-FCD2-1F49-50459A1E9DE4}"/>
              </a:ext>
            </a:extLst>
          </p:cNvPr>
          <p:cNvSpPr txBox="1"/>
          <p:nvPr/>
        </p:nvSpPr>
        <p:spPr>
          <a:xfrm>
            <a:off x="456127" y="254537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(0,10)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F861E4B-1FC5-1A4B-B805-84A6485F9773}"/>
              </a:ext>
            </a:extLst>
          </p:cNvPr>
          <p:cNvSpPr/>
          <p:nvPr/>
        </p:nvSpPr>
        <p:spPr>
          <a:xfrm>
            <a:off x="1168706" y="2676559"/>
            <a:ext cx="199219" cy="167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C4C9E06-D0CC-9843-639A-6747E8B3610D}"/>
              </a:ext>
            </a:extLst>
          </p:cNvPr>
          <p:cNvSpPr/>
          <p:nvPr/>
        </p:nvSpPr>
        <p:spPr>
          <a:xfrm>
            <a:off x="5098980" y="927489"/>
            <a:ext cx="210231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6ECFB1-8E31-E6DF-ECD1-BF12B1018ADE}"/>
              </a:ext>
            </a:extLst>
          </p:cNvPr>
          <p:cNvSpPr txBox="1"/>
          <p:nvPr/>
        </p:nvSpPr>
        <p:spPr>
          <a:xfrm>
            <a:off x="4853810" y="6078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(20,0)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7E7E75-E10B-435B-390E-259A9A4BDAD8}"/>
              </a:ext>
            </a:extLst>
          </p:cNvPr>
          <p:cNvSpPr/>
          <p:nvPr/>
        </p:nvSpPr>
        <p:spPr>
          <a:xfrm>
            <a:off x="7068277" y="916293"/>
            <a:ext cx="210231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F145AF0-2A65-A6E8-55D6-9886E4D0C32B}"/>
              </a:ext>
            </a:extLst>
          </p:cNvPr>
          <p:cNvSpPr txBox="1"/>
          <p:nvPr/>
        </p:nvSpPr>
        <p:spPr>
          <a:xfrm>
            <a:off x="6833154" y="59752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(30,0)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112F659-88BD-73FB-45C4-BB03C4389C15}"/>
              </a:ext>
            </a:extLst>
          </p:cNvPr>
          <p:cNvSpPr/>
          <p:nvPr/>
        </p:nvSpPr>
        <p:spPr>
          <a:xfrm>
            <a:off x="1176973" y="4427695"/>
            <a:ext cx="189998" cy="182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7772AF-A352-2F30-52B2-7BCB0574D471}"/>
              </a:ext>
            </a:extLst>
          </p:cNvPr>
          <p:cNvSpPr txBox="1"/>
          <p:nvPr/>
        </p:nvSpPr>
        <p:spPr>
          <a:xfrm>
            <a:off x="487476" y="43179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(0,20)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6319982-0ACC-0EF7-FEB4-CC7371BBA936}"/>
              </a:ext>
            </a:extLst>
          </p:cNvPr>
          <p:cNvSpPr/>
          <p:nvPr/>
        </p:nvSpPr>
        <p:spPr>
          <a:xfrm>
            <a:off x="10141546" y="925418"/>
            <a:ext cx="210231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733FCB-7643-ADBB-4BA4-AA239C98483E}"/>
              </a:ext>
            </a:extLst>
          </p:cNvPr>
          <p:cNvSpPr txBox="1"/>
          <p:nvPr/>
        </p:nvSpPr>
        <p:spPr>
          <a:xfrm>
            <a:off x="9839664" y="553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(129,0)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95BE4A-6B45-0C9D-2F35-578532E39BDA}"/>
              </a:ext>
            </a:extLst>
          </p:cNvPr>
          <p:cNvSpPr txBox="1"/>
          <p:nvPr/>
        </p:nvSpPr>
        <p:spPr>
          <a:xfrm>
            <a:off x="398001" y="604926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(0,63)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4D55EC-DE0C-DB84-9D5E-4A8CAC4CA40A}"/>
              </a:ext>
            </a:extLst>
          </p:cNvPr>
          <p:cNvSpPr/>
          <p:nvPr/>
        </p:nvSpPr>
        <p:spPr>
          <a:xfrm>
            <a:off x="1186150" y="6209920"/>
            <a:ext cx="189998" cy="182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2D91E7-4766-DD5A-9171-808C0B9DCDFE}"/>
              </a:ext>
            </a:extLst>
          </p:cNvPr>
          <p:cNvSpPr/>
          <p:nvPr/>
        </p:nvSpPr>
        <p:spPr>
          <a:xfrm>
            <a:off x="10152077" y="6188555"/>
            <a:ext cx="189998" cy="182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6EA2FBF-FCD2-F90F-BA78-0F85A496E2B9}"/>
              </a:ext>
            </a:extLst>
          </p:cNvPr>
          <p:cNvSpPr txBox="1"/>
          <p:nvPr/>
        </p:nvSpPr>
        <p:spPr>
          <a:xfrm>
            <a:off x="10376069" y="60492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(129,63)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0FFF64E-319D-A58D-E387-F6C73BED3598}"/>
              </a:ext>
            </a:extLst>
          </p:cNvPr>
          <p:cNvSpPr/>
          <p:nvPr/>
        </p:nvSpPr>
        <p:spPr>
          <a:xfrm>
            <a:off x="10159331" y="2675438"/>
            <a:ext cx="210231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D2D3909-6167-118A-7461-2FD0D9768D82}"/>
              </a:ext>
            </a:extLst>
          </p:cNvPr>
          <p:cNvSpPr txBox="1"/>
          <p:nvPr/>
        </p:nvSpPr>
        <p:spPr>
          <a:xfrm>
            <a:off x="10390474" y="257557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(129,10)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621681-F71B-EED9-AFF8-C703DB2385C4}"/>
              </a:ext>
            </a:extLst>
          </p:cNvPr>
          <p:cNvSpPr/>
          <p:nvPr/>
        </p:nvSpPr>
        <p:spPr>
          <a:xfrm>
            <a:off x="3117842" y="6202608"/>
            <a:ext cx="210231" cy="18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BE04FD8-6255-EBB6-5C25-8DCE1C0CAED8}"/>
              </a:ext>
            </a:extLst>
          </p:cNvPr>
          <p:cNvSpPr txBox="1"/>
          <p:nvPr/>
        </p:nvSpPr>
        <p:spPr>
          <a:xfrm>
            <a:off x="2829244" y="5791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(10,0)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EECEE41-054A-7A4A-A73D-E0933FF748E5}"/>
              </a:ext>
            </a:extLst>
          </p:cNvPr>
          <p:cNvSpPr txBox="1"/>
          <p:nvPr/>
        </p:nvSpPr>
        <p:spPr>
          <a:xfrm>
            <a:off x="2816166" y="5839779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(10,63)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A43C8C4-EEDD-47C1-2190-2611A9ADC96A}"/>
              </a:ext>
            </a:extLst>
          </p:cNvPr>
          <p:cNvSpPr/>
          <p:nvPr/>
        </p:nvSpPr>
        <p:spPr>
          <a:xfrm>
            <a:off x="7807287" y="607825"/>
            <a:ext cx="1562559" cy="602432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4FF39BF-4ED1-8CD4-AAE0-F0394A2ED422}"/>
              </a:ext>
            </a:extLst>
          </p:cNvPr>
          <p:cNvSpPr/>
          <p:nvPr/>
        </p:nvSpPr>
        <p:spPr>
          <a:xfrm>
            <a:off x="786788" y="4947417"/>
            <a:ext cx="9723300" cy="62791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EF1475-CAC5-FD63-FD9E-9CFE8C834C73}"/>
              </a:ext>
            </a:extLst>
          </p:cNvPr>
          <p:cNvSpPr/>
          <p:nvPr/>
        </p:nvSpPr>
        <p:spPr>
          <a:xfrm>
            <a:off x="7807287" y="4869455"/>
            <a:ext cx="1562559" cy="794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FA302F-F949-1B23-BC2B-539038C30623}"/>
              </a:ext>
            </a:extLst>
          </p:cNvPr>
          <p:cNvSpPr txBox="1"/>
          <p:nvPr/>
        </p:nvSpPr>
        <p:spPr>
          <a:xfrm>
            <a:off x="1730609" y="5186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AC37B1E-5FAE-FD4A-CDEF-00925BAF1EDE}"/>
              </a:ext>
            </a:extLst>
          </p:cNvPr>
          <p:cNvSpPr txBox="1"/>
          <p:nvPr/>
        </p:nvSpPr>
        <p:spPr>
          <a:xfrm>
            <a:off x="553204" y="1367882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DD713C-F091-CAB8-7BE7-B75F987B2EA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2056339" y="718712"/>
            <a:ext cx="5734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207DCD-608D-FF23-AD59-3087C8E22B57}"/>
              </a:ext>
            </a:extLst>
          </p:cNvPr>
          <p:cNvCxnSpPr>
            <a:cxnSpLocks/>
          </p:cNvCxnSpPr>
          <p:nvPr/>
        </p:nvCxnSpPr>
        <p:spPr>
          <a:xfrm>
            <a:off x="712062" y="1804182"/>
            <a:ext cx="0" cy="692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F54-AC8A-8874-0A1F-4650951B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4" y="188439"/>
            <a:ext cx="10515600" cy="375314"/>
          </a:xfrm>
        </p:spPr>
        <p:txBody>
          <a:bodyPr>
            <a:normAutofit fontScale="90000"/>
          </a:bodyPr>
          <a:lstStyle/>
          <a:p>
            <a:r>
              <a:rPr lang="en-US" dirty="0"/>
              <a:t>Grid Layout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270E59-81AB-18AB-F9D4-0E7DC5A3EED8}"/>
              </a:ext>
            </a:extLst>
          </p:cNvPr>
          <p:cNvGrpSpPr/>
          <p:nvPr/>
        </p:nvGrpSpPr>
        <p:grpSpPr>
          <a:xfrm>
            <a:off x="1171460" y="912516"/>
            <a:ext cx="9186232" cy="5455185"/>
            <a:chOff x="1171460" y="912516"/>
            <a:chExt cx="9186232" cy="545518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F869BD-D63A-117D-DAEB-4CC68A86846B}"/>
                </a:ext>
              </a:extLst>
            </p:cNvPr>
            <p:cNvGrpSpPr/>
            <p:nvPr/>
          </p:nvGrpSpPr>
          <p:grpSpPr>
            <a:xfrm>
              <a:off x="1171460" y="912516"/>
              <a:ext cx="9186230" cy="5455185"/>
              <a:chOff x="1281628" y="958469"/>
              <a:chExt cx="9140329" cy="54551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7613618-F419-5AC2-493E-01C5E909A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95846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2DB1F96-C8DA-6118-DD9E-1E0952BE9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13444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442390D-4B50-BC22-E219-23EC68253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31041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E5635EF-BB3C-A7BE-DB89-12D2D6BD9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48639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212B84-7DCE-1615-6037-D090E2803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66236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E35831-1F75-A796-8287-618E8D92B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183833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58C535C-607E-FC9E-E391-F97C28DEA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01431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CF57C5-EDAD-54D3-832D-03F263975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19028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3C5400-E150-4161-E820-11574236B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36626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C705FD9-158F-3AE4-A516-C386FBED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54223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A3445F8-987C-66BF-93DB-AF3440463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71820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3FF9276-93D8-6F91-2E45-AD802BD07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289418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F3144A-75BE-F8F5-58EE-03DF034FF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07015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54FC497-4190-1D5C-22EC-E1FDE41F5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24613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37A8C03-E9E4-724E-74E7-5AD7423F5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42210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3FEE56C-B95B-A58A-1FFA-2710DAE7D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59807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A51C36E-1BAE-E0AC-BFB5-FACB7DF9D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77405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01C746A-693C-D2F8-0210-F3C3FB42D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395002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8E4220D-FFF6-BA00-F1F2-2B990503D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12600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6646051-AD94-98FC-4BA9-0700D3C1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30197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1CAAFAC-8AF9-1C6A-3A03-8ABDE7A55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47794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21748EC-BD4E-93EE-03A4-7F3B568F8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65392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95FB5FB-0D71-27AA-69A4-5C0C9A6B8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482989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74CD66-A478-3432-E47A-2CABEC78A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00587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CA90586-974F-67E1-956A-83DDB71D5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18184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10FB7-E548-0FFC-9741-0F7A32421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35781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0539C2E-13AB-6374-A7D9-979C46276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533793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98C0075-E553-CF4D-A622-D290867AC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709767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8891F2-E783-94D3-3EB7-3358C3C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5885741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C7452D7-7E82-B7CF-B0DE-07B94C19A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6061715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55C6D97-B95F-58CE-3B45-666495A14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6237689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A9E8D22-9341-8857-DC98-66B6733F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628" y="6413654"/>
                <a:ext cx="9140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64F66B5-A2C1-3DC8-2B6D-D6B6DAC4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17146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19B1DB-EED3-55F2-BA68-E71D63533FEF}"/>
                </a:ext>
              </a:extLst>
            </p:cNvPr>
            <p:cNvCxnSpPr>
              <a:cxnSpLocks/>
            </p:cNvCxnSpPr>
            <p:nvPr/>
          </p:nvCxnSpPr>
          <p:spPr>
            <a:xfrm>
              <a:off x="136792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D378BE-042A-F86F-AD21-820815BAC4B9}"/>
                </a:ext>
              </a:extLst>
            </p:cNvPr>
            <p:cNvCxnSpPr>
              <a:cxnSpLocks/>
            </p:cNvCxnSpPr>
            <p:nvPr/>
          </p:nvCxnSpPr>
          <p:spPr>
            <a:xfrm>
              <a:off x="155337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26EDDD-9EC4-15D0-548C-8866FE3A7845}"/>
                </a:ext>
              </a:extLst>
            </p:cNvPr>
            <p:cNvCxnSpPr>
              <a:cxnSpLocks/>
            </p:cNvCxnSpPr>
            <p:nvPr/>
          </p:nvCxnSpPr>
          <p:spPr>
            <a:xfrm>
              <a:off x="176086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E3A5C1-5895-AD4F-D056-0BFDE4DB1877}"/>
                </a:ext>
              </a:extLst>
            </p:cNvPr>
            <p:cNvCxnSpPr>
              <a:cxnSpLocks/>
            </p:cNvCxnSpPr>
            <p:nvPr/>
          </p:nvCxnSpPr>
          <p:spPr>
            <a:xfrm>
              <a:off x="195182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B21089-4293-5AA0-AE15-19A59B76E4EF}"/>
                </a:ext>
              </a:extLst>
            </p:cNvPr>
            <p:cNvCxnSpPr>
              <a:cxnSpLocks/>
            </p:cNvCxnSpPr>
            <p:nvPr/>
          </p:nvCxnSpPr>
          <p:spPr>
            <a:xfrm>
              <a:off x="214829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CA2F4-E7B4-50E2-F3F8-B2B26CCD739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74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3470C91-A273-FC57-F5B7-0B674C8F1D46}"/>
                </a:ext>
              </a:extLst>
            </p:cNvPr>
            <p:cNvCxnSpPr>
              <a:cxnSpLocks/>
            </p:cNvCxnSpPr>
            <p:nvPr/>
          </p:nvCxnSpPr>
          <p:spPr>
            <a:xfrm>
              <a:off x="254122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FB84296-B615-56B3-A2BD-1E60E0B9F1D5}"/>
                </a:ext>
              </a:extLst>
            </p:cNvPr>
            <p:cNvCxnSpPr>
              <a:cxnSpLocks/>
            </p:cNvCxnSpPr>
            <p:nvPr/>
          </p:nvCxnSpPr>
          <p:spPr>
            <a:xfrm>
              <a:off x="273401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0A79DF-95CB-FDB9-B026-F36BF345267A}"/>
                </a:ext>
              </a:extLst>
            </p:cNvPr>
            <p:cNvCxnSpPr>
              <a:cxnSpLocks/>
            </p:cNvCxnSpPr>
            <p:nvPr/>
          </p:nvCxnSpPr>
          <p:spPr>
            <a:xfrm>
              <a:off x="293048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EE8316-4257-6AFF-43F8-8580E381A88F}"/>
                </a:ext>
              </a:extLst>
            </p:cNvPr>
            <p:cNvCxnSpPr>
              <a:cxnSpLocks/>
            </p:cNvCxnSpPr>
            <p:nvPr/>
          </p:nvCxnSpPr>
          <p:spPr>
            <a:xfrm>
              <a:off x="311593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0A8275B-B2DB-485D-2ABF-D6FF04DDA5C9}"/>
                </a:ext>
              </a:extLst>
            </p:cNvPr>
            <p:cNvCxnSpPr>
              <a:cxnSpLocks/>
            </p:cNvCxnSpPr>
            <p:nvPr/>
          </p:nvCxnSpPr>
          <p:spPr>
            <a:xfrm>
              <a:off x="332342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E2F8C9-C080-2525-C429-2C25324C43A7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8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61025F-3154-32BD-F3FF-F9DA23AF7D27}"/>
                </a:ext>
              </a:extLst>
            </p:cNvPr>
            <p:cNvCxnSpPr>
              <a:cxnSpLocks/>
            </p:cNvCxnSpPr>
            <p:nvPr/>
          </p:nvCxnSpPr>
          <p:spPr>
            <a:xfrm>
              <a:off x="371084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6366EE1-EB6C-5DDB-08F0-003AD9720E2D}"/>
                </a:ext>
              </a:extLst>
            </p:cNvPr>
            <p:cNvCxnSpPr>
              <a:cxnSpLocks/>
            </p:cNvCxnSpPr>
            <p:nvPr/>
          </p:nvCxnSpPr>
          <p:spPr>
            <a:xfrm>
              <a:off x="389629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27E9AD-6B88-6C77-589C-ADD03EE8EBFD}"/>
                </a:ext>
              </a:extLst>
            </p:cNvPr>
            <p:cNvCxnSpPr>
              <a:cxnSpLocks/>
            </p:cNvCxnSpPr>
            <p:nvPr/>
          </p:nvCxnSpPr>
          <p:spPr>
            <a:xfrm>
              <a:off x="410378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4B9032-AE29-C9A7-E800-337F2563E7D9}"/>
                </a:ext>
              </a:extLst>
            </p:cNvPr>
            <p:cNvCxnSpPr>
              <a:cxnSpLocks/>
            </p:cNvCxnSpPr>
            <p:nvPr/>
          </p:nvCxnSpPr>
          <p:spPr>
            <a:xfrm>
              <a:off x="433146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34418C-7EE1-B02A-14D1-7B91A8B3EC1B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3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8DE8901-D3AD-B7EB-C13A-FC318865565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8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C74A03-914C-7798-F840-45D915E50336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6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522858-0674-34FA-B428-94D20613836E}"/>
                </a:ext>
              </a:extLst>
            </p:cNvPr>
            <p:cNvCxnSpPr>
              <a:cxnSpLocks/>
            </p:cNvCxnSpPr>
            <p:nvPr/>
          </p:nvCxnSpPr>
          <p:spPr>
            <a:xfrm>
              <a:off x="511182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6D4ED5-B461-44B1-3B72-58503ED794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829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8FBDA-24DD-E58C-6582-C037D7E32973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4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52C74-9647-AE39-2F4F-529347B27E7E}"/>
                </a:ext>
              </a:extLst>
            </p:cNvPr>
            <p:cNvCxnSpPr>
              <a:cxnSpLocks/>
            </p:cNvCxnSpPr>
            <p:nvPr/>
          </p:nvCxnSpPr>
          <p:spPr>
            <a:xfrm>
              <a:off x="570122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AE80B1-5210-95A1-EA3B-34635586559B}"/>
                </a:ext>
              </a:extLst>
            </p:cNvPr>
            <p:cNvCxnSpPr>
              <a:cxnSpLocks/>
            </p:cNvCxnSpPr>
            <p:nvPr/>
          </p:nvCxnSpPr>
          <p:spPr>
            <a:xfrm>
              <a:off x="589402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3B7DA48-3936-6B66-CA44-4E8B017C7C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049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1CF592-2ABE-3373-EE04-8BB88547A4E2}"/>
                </a:ext>
              </a:extLst>
            </p:cNvPr>
            <p:cNvCxnSpPr>
              <a:cxnSpLocks/>
            </p:cNvCxnSpPr>
            <p:nvPr/>
          </p:nvCxnSpPr>
          <p:spPr>
            <a:xfrm>
              <a:off x="627594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6330AF-A698-17E2-EDDA-84B51FA5453E}"/>
                </a:ext>
              </a:extLst>
            </p:cNvPr>
            <p:cNvCxnSpPr>
              <a:cxnSpLocks/>
            </p:cNvCxnSpPr>
            <p:nvPr/>
          </p:nvCxnSpPr>
          <p:spPr>
            <a:xfrm>
              <a:off x="6483425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3B6A0-EF08-ED2C-AB5B-7710F5E81802}"/>
                </a:ext>
              </a:extLst>
            </p:cNvPr>
            <p:cNvCxnSpPr>
              <a:cxnSpLocks/>
            </p:cNvCxnSpPr>
            <p:nvPr/>
          </p:nvCxnSpPr>
          <p:spPr>
            <a:xfrm>
              <a:off x="6674385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CBBD86-AB3E-6223-2BF6-A3C596390A82}"/>
                </a:ext>
              </a:extLst>
            </p:cNvPr>
            <p:cNvCxnSpPr>
              <a:cxnSpLocks/>
            </p:cNvCxnSpPr>
            <p:nvPr/>
          </p:nvCxnSpPr>
          <p:spPr>
            <a:xfrm>
              <a:off x="687085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ED34C5-16BD-823E-CAAD-9003137977EF}"/>
                </a:ext>
              </a:extLst>
            </p:cNvPr>
            <p:cNvCxnSpPr>
              <a:cxnSpLocks/>
            </p:cNvCxnSpPr>
            <p:nvPr/>
          </p:nvCxnSpPr>
          <p:spPr>
            <a:xfrm>
              <a:off x="705630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1559A3-6BC2-A989-9F7C-A342769BA565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8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926C99-89D6-8D2B-7F0E-BABC39ED8349}"/>
                </a:ext>
              </a:extLst>
            </p:cNvPr>
            <p:cNvCxnSpPr>
              <a:cxnSpLocks/>
            </p:cNvCxnSpPr>
            <p:nvPr/>
          </p:nvCxnSpPr>
          <p:spPr>
            <a:xfrm>
              <a:off x="742536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94EC8F-479C-E818-7161-4E8D4B842480}"/>
                </a:ext>
              </a:extLst>
            </p:cNvPr>
            <p:cNvCxnSpPr>
              <a:cxnSpLocks/>
            </p:cNvCxnSpPr>
            <p:nvPr/>
          </p:nvCxnSpPr>
          <p:spPr>
            <a:xfrm>
              <a:off x="762183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2BDADB-2AC0-2AA1-9384-5AB39F596D48}"/>
                </a:ext>
              </a:extLst>
            </p:cNvPr>
            <p:cNvCxnSpPr>
              <a:cxnSpLocks/>
            </p:cNvCxnSpPr>
            <p:nvPr/>
          </p:nvCxnSpPr>
          <p:spPr>
            <a:xfrm>
              <a:off x="7807287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A39D5E-423C-12BD-15BC-7BD72915BFA9}"/>
                </a:ext>
              </a:extLst>
            </p:cNvPr>
            <p:cNvCxnSpPr>
              <a:cxnSpLocks/>
            </p:cNvCxnSpPr>
            <p:nvPr/>
          </p:nvCxnSpPr>
          <p:spPr>
            <a:xfrm>
              <a:off x="801477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CB41D5-A924-423E-F947-89E823B61392}"/>
                </a:ext>
              </a:extLst>
            </p:cNvPr>
            <p:cNvCxnSpPr>
              <a:cxnSpLocks/>
            </p:cNvCxnSpPr>
            <p:nvPr/>
          </p:nvCxnSpPr>
          <p:spPr>
            <a:xfrm>
              <a:off x="8205731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6AE18A7-E710-94CA-8C73-361F120D4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0219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346DD31-D196-892D-2D69-ED99F9C7D213}"/>
                </a:ext>
              </a:extLst>
            </p:cNvPr>
            <p:cNvCxnSpPr>
              <a:cxnSpLocks/>
            </p:cNvCxnSpPr>
            <p:nvPr/>
          </p:nvCxnSpPr>
          <p:spPr>
            <a:xfrm>
              <a:off x="8587649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F06350D-7EE0-D7F1-AC49-87720AAF8FDF}"/>
                </a:ext>
              </a:extLst>
            </p:cNvPr>
            <p:cNvCxnSpPr>
              <a:cxnSpLocks/>
            </p:cNvCxnSpPr>
            <p:nvPr/>
          </p:nvCxnSpPr>
          <p:spPr>
            <a:xfrm>
              <a:off x="8795133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F3A4F8-6B66-714E-B8EE-D48DBD9D0804}"/>
                </a:ext>
              </a:extLst>
            </p:cNvPr>
            <p:cNvCxnSpPr>
              <a:cxnSpLocks/>
            </p:cNvCxnSpPr>
            <p:nvPr/>
          </p:nvCxnSpPr>
          <p:spPr>
            <a:xfrm>
              <a:off x="898792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DC01501-581B-2E2A-A329-7A93E8B50AB2}"/>
                </a:ext>
              </a:extLst>
            </p:cNvPr>
            <p:cNvCxnSpPr>
              <a:cxnSpLocks/>
            </p:cNvCxnSpPr>
            <p:nvPr/>
          </p:nvCxnSpPr>
          <p:spPr>
            <a:xfrm>
              <a:off x="918439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BE5E55A-559F-F4EF-BAC9-681CAF012E1E}"/>
                </a:ext>
              </a:extLst>
            </p:cNvPr>
            <p:cNvCxnSpPr>
              <a:cxnSpLocks/>
            </p:cNvCxnSpPr>
            <p:nvPr/>
          </p:nvCxnSpPr>
          <p:spPr>
            <a:xfrm>
              <a:off x="9369846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ABC068F-E2BC-3553-DDAA-E874980393B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33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1877CA4-6A44-53A9-5EC6-BEAD5CCCD444}"/>
                </a:ext>
              </a:extLst>
            </p:cNvPr>
            <p:cNvCxnSpPr>
              <a:cxnSpLocks/>
            </p:cNvCxnSpPr>
            <p:nvPr/>
          </p:nvCxnSpPr>
          <p:spPr>
            <a:xfrm>
              <a:off x="9768290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8D11464-F227-AF09-586D-DF6DA512D213}"/>
                </a:ext>
              </a:extLst>
            </p:cNvPr>
            <p:cNvCxnSpPr>
              <a:cxnSpLocks/>
            </p:cNvCxnSpPr>
            <p:nvPr/>
          </p:nvCxnSpPr>
          <p:spPr>
            <a:xfrm>
              <a:off x="996475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24987F-89A7-8600-CFC9-E94C3B7BB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208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33D2E6-6267-6B13-07F1-F3E42EC727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7692" y="912516"/>
              <a:ext cx="0" cy="5455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4879C2-BDE4-114B-CD73-3AF9B1AD1056}"/>
              </a:ext>
            </a:extLst>
          </p:cNvPr>
          <p:cNvCxnSpPr/>
          <p:nvPr/>
        </p:nvCxnSpPr>
        <p:spPr>
          <a:xfrm>
            <a:off x="4331464" y="916817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3EF7359-89ED-CA75-8D19-8570524B9230}"/>
              </a:ext>
            </a:extLst>
          </p:cNvPr>
          <p:cNvCxnSpPr/>
          <p:nvPr/>
        </p:nvCxnSpPr>
        <p:spPr>
          <a:xfrm>
            <a:off x="4527932" y="923337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578FF0-733C-2D2B-8C43-1E73164B0A05}"/>
              </a:ext>
            </a:extLst>
          </p:cNvPr>
          <p:cNvCxnSpPr/>
          <p:nvPr/>
        </p:nvCxnSpPr>
        <p:spPr>
          <a:xfrm>
            <a:off x="4713382" y="923336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DF0AFD-93C4-E9F0-CD2C-D049BD9BF54C}"/>
              </a:ext>
            </a:extLst>
          </p:cNvPr>
          <p:cNvCxnSpPr/>
          <p:nvPr/>
        </p:nvCxnSpPr>
        <p:spPr>
          <a:xfrm>
            <a:off x="4920866" y="925418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4219E66-A5A2-E952-5F01-59767BC16B7D}"/>
              </a:ext>
            </a:extLst>
          </p:cNvPr>
          <p:cNvCxnSpPr/>
          <p:nvPr/>
        </p:nvCxnSpPr>
        <p:spPr>
          <a:xfrm>
            <a:off x="5111826" y="90821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722A3E6-B3D9-55FF-51F4-C78802FA9DDC}"/>
              </a:ext>
            </a:extLst>
          </p:cNvPr>
          <p:cNvCxnSpPr/>
          <p:nvPr/>
        </p:nvCxnSpPr>
        <p:spPr>
          <a:xfrm>
            <a:off x="5308294" y="91473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C0CA7D8-17CD-D731-3B90-21765780CEAE}"/>
              </a:ext>
            </a:extLst>
          </p:cNvPr>
          <p:cNvCxnSpPr/>
          <p:nvPr/>
        </p:nvCxnSpPr>
        <p:spPr>
          <a:xfrm>
            <a:off x="5493744" y="914734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EF0981-4B4C-8A31-6592-BA2E9CC59B12}"/>
              </a:ext>
            </a:extLst>
          </p:cNvPr>
          <p:cNvCxnSpPr/>
          <p:nvPr/>
        </p:nvCxnSpPr>
        <p:spPr>
          <a:xfrm>
            <a:off x="5701228" y="916816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43EB00-CD77-DA81-BBB1-F4195B7BD829}"/>
              </a:ext>
            </a:extLst>
          </p:cNvPr>
          <p:cNvCxnSpPr/>
          <p:nvPr/>
        </p:nvCxnSpPr>
        <p:spPr>
          <a:xfrm>
            <a:off x="5894023" y="90821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B68D7A-82E5-A9B9-6F57-CEF462566B90}"/>
              </a:ext>
            </a:extLst>
          </p:cNvPr>
          <p:cNvCxnSpPr/>
          <p:nvPr/>
        </p:nvCxnSpPr>
        <p:spPr>
          <a:xfrm>
            <a:off x="6090491" y="914735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0F8F26C-942F-F830-8398-388DEC349C7C}"/>
              </a:ext>
            </a:extLst>
          </p:cNvPr>
          <p:cNvCxnSpPr/>
          <p:nvPr/>
        </p:nvCxnSpPr>
        <p:spPr>
          <a:xfrm>
            <a:off x="6275941" y="914734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F29338-D07A-2D4B-8656-F676FC614170}"/>
              </a:ext>
            </a:extLst>
          </p:cNvPr>
          <p:cNvCxnSpPr/>
          <p:nvPr/>
        </p:nvCxnSpPr>
        <p:spPr>
          <a:xfrm>
            <a:off x="6483425" y="916816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558DC41-A572-1AA9-565F-42A0F3DE294E}"/>
              </a:ext>
            </a:extLst>
          </p:cNvPr>
          <p:cNvCxnSpPr/>
          <p:nvPr/>
        </p:nvCxnSpPr>
        <p:spPr>
          <a:xfrm>
            <a:off x="6674385" y="899613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0733F4-ACDC-1A89-1A04-BBCDC931DA5D}"/>
              </a:ext>
            </a:extLst>
          </p:cNvPr>
          <p:cNvCxnSpPr/>
          <p:nvPr/>
        </p:nvCxnSpPr>
        <p:spPr>
          <a:xfrm>
            <a:off x="6870853" y="906133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BF446D2-C680-B34A-4A72-9BF36F7FC759}"/>
              </a:ext>
            </a:extLst>
          </p:cNvPr>
          <p:cNvCxnSpPr/>
          <p:nvPr/>
        </p:nvCxnSpPr>
        <p:spPr>
          <a:xfrm>
            <a:off x="7056303" y="906132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631721-42A5-85ED-C0BD-390A88D4CEA5}"/>
              </a:ext>
            </a:extLst>
          </p:cNvPr>
          <p:cNvCxnSpPr/>
          <p:nvPr/>
        </p:nvCxnSpPr>
        <p:spPr>
          <a:xfrm>
            <a:off x="7263787" y="908214"/>
            <a:ext cx="0" cy="545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C96-BD31-A1AD-BD49-463B3818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868"/>
          </a:xfrm>
        </p:spPr>
        <p:txBody>
          <a:bodyPr>
            <a:normAutofit fontScale="90000"/>
          </a:bodyPr>
          <a:lstStyle/>
          <a:p>
            <a:r>
              <a:rPr lang="en-US" dirty="0"/>
              <a:t>Face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65103-CF42-3E7C-0140-59AC50204348}"/>
              </a:ext>
            </a:extLst>
          </p:cNvPr>
          <p:cNvSpPr/>
          <p:nvPr/>
        </p:nvSpPr>
        <p:spPr>
          <a:xfrm>
            <a:off x="2058318" y="1789188"/>
            <a:ext cx="7326217" cy="366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4BA7A-D893-CC20-88B4-9FB2534F4E66}"/>
              </a:ext>
            </a:extLst>
          </p:cNvPr>
          <p:cNvSpPr txBox="1"/>
          <p:nvPr/>
        </p:nvSpPr>
        <p:spPr>
          <a:xfrm>
            <a:off x="1440841" y="15182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3D717-4397-334C-541F-51DFE682E8BF}"/>
              </a:ext>
            </a:extLst>
          </p:cNvPr>
          <p:cNvSpPr txBox="1"/>
          <p:nvPr/>
        </p:nvSpPr>
        <p:spPr>
          <a:xfrm>
            <a:off x="1323822" y="52731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(0,63)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719E6-DD55-4609-8D7E-62E0AE606DAE}"/>
              </a:ext>
            </a:extLst>
          </p:cNvPr>
          <p:cNvSpPr txBox="1"/>
          <p:nvPr/>
        </p:nvSpPr>
        <p:spPr>
          <a:xfrm>
            <a:off x="9384535" y="14198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(129,0)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4561A-A48E-2D4E-5E10-1C7946C405C3}"/>
              </a:ext>
            </a:extLst>
          </p:cNvPr>
          <p:cNvCxnSpPr>
            <a:cxnSpLocks/>
          </p:cNvCxnSpPr>
          <p:nvPr/>
        </p:nvCxnSpPr>
        <p:spPr>
          <a:xfrm>
            <a:off x="2058318" y="3063473"/>
            <a:ext cx="73262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96F08D-4B82-0F92-1939-C5EE558E2B98}"/>
              </a:ext>
            </a:extLst>
          </p:cNvPr>
          <p:cNvCxnSpPr>
            <a:cxnSpLocks/>
          </p:cNvCxnSpPr>
          <p:nvPr/>
        </p:nvCxnSpPr>
        <p:spPr>
          <a:xfrm>
            <a:off x="2058318" y="4196374"/>
            <a:ext cx="73262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A22E43-C28D-20E5-2396-9BE4F7294D76}"/>
              </a:ext>
            </a:extLst>
          </p:cNvPr>
          <p:cNvSpPr txBox="1"/>
          <p:nvPr/>
        </p:nvSpPr>
        <p:spPr>
          <a:xfrm>
            <a:off x="886843" y="28788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1/3 - 21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FD3A3-ACC7-FCFC-5F2F-0CF4E169F57B}"/>
              </a:ext>
            </a:extLst>
          </p:cNvPr>
          <p:cNvSpPr txBox="1"/>
          <p:nvPr/>
        </p:nvSpPr>
        <p:spPr>
          <a:xfrm>
            <a:off x="841959" y="401170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2/3 - 42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A76B8-4EBB-8E18-D26B-4D88BAD3EEC8}"/>
              </a:ext>
            </a:extLst>
          </p:cNvPr>
          <p:cNvSpPr txBox="1"/>
          <p:nvPr/>
        </p:nvSpPr>
        <p:spPr>
          <a:xfrm>
            <a:off x="3731696" y="10997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¼</a:t>
            </a:r>
          </a:p>
          <a:p>
            <a:r>
              <a:rPr lang="en-US" dirty="0"/>
              <a:t>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3BEA8-6D8F-6EAA-3C75-9A4D6AD79F7F}"/>
              </a:ext>
            </a:extLst>
          </p:cNvPr>
          <p:cNvSpPr txBox="1"/>
          <p:nvPr/>
        </p:nvSpPr>
        <p:spPr>
          <a:xfrm>
            <a:off x="7514570" y="109396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¾</a:t>
            </a:r>
          </a:p>
          <a:p>
            <a:r>
              <a:rPr lang="en-US" dirty="0"/>
              <a:t>96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5F285-DE87-1BEB-AA97-3FD76DE2BBB6}"/>
              </a:ext>
            </a:extLst>
          </p:cNvPr>
          <p:cNvSpPr txBox="1"/>
          <p:nvPr/>
        </p:nvSpPr>
        <p:spPr>
          <a:xfrm>
            <a:off x="5614427" y="10936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</a:t>
            </a:r>
          </a:p>
          <a:p>
            <a:r>
              <a:rPr lang="en-US" dirty="0"/>
              <a:t>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1211E-5603-D822-8770-28BE2101D897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5665659" y="1789188"/>
            <a:ext cx="55768" cy="3731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1B9C2B2-87DF-6B01-DE64-52A151F3C015}"/>
              </a:ext>
            </a:extLst>
          </p:cNvPr>
          <p:cNvSpPr/>
          <p:nvPr/>
        </p:nvSpPr>
        <p:spPr>
          <a:xfrm>
            <a:off x="3470313" y="2522863"/>
            <a:ext cx="1079653" cy="1100633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AE0A-27C1-DDF2-19DF-4839BE41D77F}"/>
              </a:ext>
            </a:extLst>
          </p:cNvPr>
          <p:cNvSpPr/>
          <p:nvPr/>
        </p:nvSpPr>
        <p:spPr>
          <a:xfrm>
            <a:off x="7077654" y="2513156"/>
            <a:ext cx="1079653" cy="1100633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771A19-B909-6DE6-A27E-EEC802AA0DF2}"/>
              </a:ext>
            </a:extLst>
          </p:cNvPr>
          <p:cNvCxnSpPr/>
          <p:nvPr/>
        </p:nvCxnSpPr>
        <p:spPr>
          <a:xfrm>
            <a:off x="4010139" y="4196374"/>
            <a:ext cx="37137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AE1-C708-D3C2-3129-B16ED6B2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D7B5-C0E6-1288-2C65-A86236B0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8095"/>
            <a:ext cx="10515600" cy="88886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F5834A-7AA1-EB47-9AFA-F7EC7EB37B90}"/>
              </a:ext>
            </a:extLst>
          </p:cNvPr>
          <p:cNvSpPr/>
          <p:nvPr/>
        </p:nvSpPr>
        <p:spPr>
          <a:xfrm>
            <a:off x="3470313" y="2522863"/>
            <a:ext cx="2625687" cy="1100633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CAE23B-3254-D4EB-696A-ABF41DA289A9}"/>
              </a:ext>
            </a:extLst>
          </p:cNvPr>
          <p:cNvSpPr/>
          <p:nvPr/>
        </p:nvSpPr>
        <p:spPr>
          <a:xfrm>
            <a:off x="4737253" y="3040655"/>
            <a:ext cx="88135" cy="77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31709-1A8A-06C2-D8D9-F4610BB22ECC}"/>
              </a:ext>
            </a:extLst>
          </p:cNvPr>
          <p:cNvCxnSpPr/>
          <p:nvPr/>
        </p:nvCxnSpPr>
        <p:spPr>
          <a:xfrm>
            <a:off x="2842352" y="2159306"/>
            <a:ext cx="189490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766A57-52CB-3E3A-842E-23EE9774B618}"/>
              </a:ext>
            </a:extLst>
          </p:cNvPr>
          <p:cNvCxnSpPr>
            <a:cxnSpLocks/>
          </p:cNvCxnSpPr>
          <p:nvPr/>
        </p:nvCxnSpPr>
        <p:spPr>
          <a:xfrm>
            <a:off x="2842352" y="2159306"/>
            <a:ext cx="0" cy="9272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D9945-2ADE-4D48-1005-70BD3BD31882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flipH="1" flipV="1">
            <a:off x="3470313" y="3073180"/>
            <a:ext cx="1266940" cy="603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E2942D-3B4E-3C14-B67C-545004DC202D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V="1">
            <a:off x="4781321" y="2522863"/>
            <a:ext cx="1836" cy="51779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17B49C-FB6C-12AB-8427-7E3EB99334E8}"/>
              </a:ext>
            </a:extLst>
          </p:cNvPr>
          <p:cNvSpPr txBox="1"/>
          <p:nvPr/>
        </p:nvSpPr>
        <p:spPr>
          <a:xfrm>
            <a:off x="3647776" y="20647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7996C3-BB77-5328-3C2B-DB30F57D4208}"/>
              </a:ext>
            </a:extLst>
          </p:cNvPr>
          <p:cNvSpPr txBox="1"/>
          <p:nvPr/>
        </p:nvSpPr>
        <p:spPr>
          <a:xfrm>
            <a:off x="2818986" y="24279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06EBD-9A69-BC59-312E-1A61DD316815}"/>
              </a:ext>
            </a:extLst>
          </p:cNvPr>
          <p:cNvSpPr txBox="1"/>
          <p:nvPr/>
        </p:nvSpPr>
        <p:spPr>
          <a:xfrm>
            <a:off x="4781320" y="2663716"/>
            <a:ext cx="10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vertical radius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(vr)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A3FFD3-F5FB-51BD-FEB5-9F67A4EE8568}"/>
              </a:ext>
            </a:extLst>
          </p:cNvPr>
          <p:cNvSpPr txBox="1"/>
          <p:nvPr/>
        </p:nvSpPr>
        <p:spPr>
          <a:xfrm>
            <a:off x="3554894" y="3086559"/>
            <a:ext cx="122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horizontal radius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(hr)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2FD8D-313E-2E18-21B8-87ADFD31CBBC}"/>
              </a:ext>
            </a:extLst>
          </p:cNvPr>
          <p:cNvSpPr txBox="1"/>
          <p:nvPr/>
        </p:nvSpPr>
        <p:spPr>
          <a:xfrm>
            <a:off x="5489588" y="2156419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ellipse(x, y, hr, vr, c)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D79E7B-BE82-FC1F-FEB8-AB2256017634}"/>
              </a:ext>
            </a:extLst>
          </p:cNvPr>
          <p:cNvSpPr/>
          <p:nvPr/>
        </p:nvSpPr>
        <p:spPr>
          <a:xfrm>
            <a:off x="5838532" y="3987052"/>
            <a:ext cx="2625687" cy="1100633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99155-5C50-D4FD-4C88-420A356DD979}"/>
              </a:ext>
            </a:extLst>
          </p:cNvPr>
          <p:cNvSpPr txBox="1"/>
          <p:nvPr/>
        </p:nvSpPr>
        <p:spPr>
          <a:xfrm>
            <a:off x="7443050" y="410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DCE8B-65D1-0865-3FED-7576417900B1}"/>
              </a:ext>
            </a:extLst>
          </p:cNvPr>
          <p:cNvSpPr txBox="1"/>
          <p:nvPr/>
        </p:nvSpPr>
        <p:spPr>
          <a:xfrm>
            <a:off x="6489445" y="4102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D91F8-A6D4-7A3C-0E70-F49E45295303}"/>
              </a:ext>
            </a:extLst>
          </p:cNvPr>
          <p:cNvSpPr txBox="1"/>
          <p:nvPr/>
        </p:nvSpPr>
        <p:spPr>
          <a:xfrm>
            <a:off x="6489445" y="456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BCF2-9C7A-19E6-04CF-944CC62A75AD}"/>
              </a:ext>
            </a:extLst>
          </p:cNvPr>
          <p:cNvSpPr txBox="1"/>
          <p:nvPr/>
        </p:nvSpPr>
        <p:spPr>
          <a:xfrm>
            <a:off x="7489303" y="4575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F53318-86E7-1D84-E449-F831E6B34BD3}"/>
              </a:ext>
            </a:extLst>
          </p:cNvPr>
          <p:cNvCxnSpPr>
            <a:stCxn id="22" idx="0"/>
            <a:endCxn id="22" idx="4"/>
          </p:cNvCxnSpPr>
          <p:nvPr/>
        </p:nvCxnSpPr>
        <p:spPr>
          <a:xfrm>
            <a:off x="7151376" y="3987052"/>
            <a:ext cx="0" cy="1100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9339C4-C01F-F781-2A0A-0962883A731C}"/>
              </a:ext>
            </a:extLst>
          </p:cNvPr>
          <p:cNvCxnSpPr>
            <a:cxnSpLocks/>
            <a:stCxn id="22" idx="2"/>
            <a:endCxn id="22" idx="6"/>
          </p:cNvCxnSpPr>
          <p:nvPr/>
        </p:nvCxnSpPr>
        <p:spPr>
          <a:xfrm>
            <a:off x="5838532" y="4537369"/>
            <a:ext cx="262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2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50857</TotalTime>
  <Words>93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Robot Faces Figures</vt:lpstr>
      <vt:lpstr>Grid Layout</vt:lpstr>
      <vt:lpstr>Grid Layout</vt:lpstr>
      <vt:lpstr>Face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Faces Figures</dc:title>
  <dc:creator>Dan McCreary</dc:creator>
  <cp:lastModifiedBy>Dan McCreary</cp:lastModifiedBy>
  <cp:revision>3</cp:revision>
  <dcterms:created xsi:type="dcterms:W3CDTF">2023-02-08T02:29:00Z</dcterms:created>
  <dcterms:modified xsi:type="dcterms:W3CDTF">2023-03-19T22:49:28Z</dcterms:modified>
</cp:coreProperties>
</file>