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0917"/>
    <a:srgbClr val="FFC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5"/>
    <p:restoredTop sz="94732"/>
  </p:normalViewPr>
  <p:slideViewPr>
    <p:cSldViewPr snapToGrid="0">
      <p:cViewPr varScale="1">
        <p:scale>
          <a:sx n="121" d="100"/>
          <a:sy n="121" d="100"/>
        </p:scale>
        <p:origin x="248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6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02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65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76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84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7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77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54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7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F9A00-308D-014F-B1DC-C34358C2B27E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305CC8-CF57-7940-82D4-CB3704A03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4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44D8E5D-CD37-8108-8EE0-DEEACEAD8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58" y="1534509"/>
            <a:ext cx="5472655" cy="8208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8F2853-D532-2721-459C-572B2E5D0540}"/>
              </a:ext>
            </a:extLst>
          </p:cNvPr>
          <p:cNvSpPr txBox="1"/>
          <p:nvPr/>
        </p:nvSpPr>
        <p:spPr>
          <a:xfrm>
            <a:off x="1047597" y="1023141"/>
            <a:ext cx="5479327" cy="523220"/>
          </a:xfrm>
          <a:prstGeom prst="rect">
            <a:avLst/>
          </a:prstGeom>
          <a:solidFill>
            <a:srgbClr val="7A0917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CD34"/>
                </a:solidFill>
              </a:rPr>
              <a:t>Urban Research Outreach Center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58BD771-9843-5558-9DBE-11E10E63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247" y="193666"/>
            <a:ext cx="5476092" cy="8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9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</TotalTime>
  <Words>4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2</cp:revision>
  <cp:lastPrinted>2025-07-25T14:30:15Z</cp:lastPrinted>
  <dcterms:created xsi:type="dcterms:W3CDTF">2025-07-24T18:37:47Z</dcterms:created>
  <dcterms:modified xsi:type="dcterms:W3CDTF">2025-07-25T14:31:48Z</dcterms:modified>
</cp:coreProperties>
</file>