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08" d="100"/>
          <a:sy n="108" d="100"/>
        </p:scale>
        <p:origin x="3072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46133"/>
            <a:ext cx="5829300" cy="35018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82989"/>
            <a:ext cx="5143500" cy="242845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3F5-C620-0444-972F-5C7896F3179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23A3-B837-4A42-9B4D-16FDEB22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6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3F5-C620-0444-972F-5C7896F3179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23A3-B837-4A42-9B4D-16FDEB22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03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35517"/>
            <a:ext cx="1478756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35517"/>
            <a:ext cx="4350544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3F5-C620-0444-972F-5C7896F3179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23A3-B837-4A42-9B4D-16FDEB22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5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3F5-C620-0444-972F-5C7896F3179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23A3-B837-4A42-9B4D-16FDEB22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554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507618"/>
            <a:ext cx="5915025" cy="418401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731215"/>
            <a:ext cx="5915025" cy="220027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3F5-C620-0444-972F-5C7896F3179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23A3-B837-4A42-9B4D-16FDEB22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2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77584"/>
            <a:ext cx="291465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77584"/>
            <a:ext cx="291465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3F5-C620-0444-972F-5C7896F3179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23A3-B837-4A42-9B4D-16FDEB22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45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35519"/>
            <a:ext cx="591502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65706"/>
            <a:ext cx="2901255" cy="12084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74110"/>
            <a:ext cx="2901255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65706"/>
            <a:ext cx="2915543" cy="120840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74110"/>
            <a:ext cx="2915543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3F5-C620-0444-972F-5C7896F3179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23A3-B837-4A42-9B4D-16FDEB22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25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3F5-C620-0444-972F-5C7896F3179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23A3-B837-4A42-9B4D-16FDEB22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52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3F5-C620-0444-972F-5C7896F3179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23A3-B837-4A42-9B4D-16FDEB22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726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0560"/>
            <a:ext cx="2211884" cy="23469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48226"/>
            <a:ext cx="3471863" cy="714798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17520"/>
            <a:ext cx="2211884" cy="559032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3F5-C620-0444-972F-5C7896F3179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23A3-B837-4A42-9B4D-16FDEB22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055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70560"/>
            <a:ext cx="2211884" cy="234696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48226"/>
            <a:ext cx="3471863" cy="714798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017520"/>
            <a:ext cx="2211884" cy="5590329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4F3F5-C620-0444-972F-5C7896F3179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D23A3-B837-4A42-9B4D-16FDEB22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826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35519"/>
            <a:ext cx="591502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77584"/>
            <a:ext cx="591502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322649"/>
            <a:ext cx="154305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64F3F5-C620-0444-972F-5C7896F3179E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322649"/>
            <a:ext cx="231457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322649"/>
            <a:ext cx="154305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ED23A3-B837-4A42-9B4D-16FDEB22C6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40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D0F20-81D2-8C65-2B62-613823A3F3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0606" y="174063"/>
            <a:ext cx="5829300" cy="461996"/>
          </a:xfrm>
        </p:spPr>
        <p:txBody>
          <a:bodyPr>
            <a:normAutofit/>
          </a:bodyPr>
          <a:lstStyle/>
          <a:p>
            <a:r>
              <a:rPr lang="en-US" sz="2400" dirty="0"/>
              <a:t>Convert Chromebook to Developer Mode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3041C8-3002-F4B2-1122-E45858A80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350" y="636059"/>
            <a:ext cx="5829300" cy="802156"/>
          </a:xfrm>
        </p:spPr>
        <p:txBody>
          <a:bodyPr>
            <a:noAutofit/>
          </a:bodyPr>
          <a:lstStyle/>
          <a:p>
            <a:pPr algn="l"/>
            <a:r>
              <a:rPr lang="en-US" sz="1200" b="1" dirty="0"/>
              <a:t>Why Use Developer Mode: </a:t>
            </a:r>
            <a:r>
              <a:rPr lang="en-US" sz="1200" dirty="0"/>
              <a:t>To use Thonny we need full access to the USB ports.  The best way to do this is to convert your Chromebook to use Developer Mode.  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>
                <a:solidFill>
                  <a:srgbClr val="FF0000"/>
                </a:solidFill>
              </a:rPr>
              <a:t>WARNING: This will whip out all existing data on your Chromebook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C90D135-6E1F-E2AD-F828-284EA8851E9B}"/>
              </a:ext>
            </a:extLst>
          </p:cNvPr>
          <p:cNvSpPr txBox="1">
            <a:spLocks/>
          </p:cNvSpPr>
          <p:nvPr/>
        </p:nvSpPr>
        <p:spPr>
          <a:xfrm>
            <a:off x="309929" y="1450418"/>
            <a:ext cx="6238142" cy="72833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dirty="0"/>
              <a:t>Steps:</a:t>
            </a:r>
            <a:br>
              <a:rPr lang="en-US" sz="1200" dirty="0"/>
            </a:br>
            <a:br>
              <a:rPr lang="en-US" sz="1200" dirty="0"/>
            </a:br>
            <a:r>
              <a:rPr lang="en-US" sz="1200" dirty="0"/>
              <a:t>1. Backup: Backup any files to an external USB device Power down and then do the  following:</a:t>
            </a:r>
            <a:br>
              <a:rPr lang="en-US" sz="1200" dirty="0"/>
            </a:br>
            <a:br>
              <a:rPr lang="en-US" sz="1200" dirty="0"/>
            </a:br>
            <a:r>
              <a:rPr lang="en-US" sz="1200" b="1" dirty="0"/>
              <a:t>**Esc**</a:t>
            </a:r>
            <a:r>
              <a:rPr lang="en-US" sz="1200" dirty="0"/>
              <a:t> + </a:t>
            </a:r>
            <a:r>
              <a:rPr lang="en-US" sz="1200" b="1" dirty="0"/>
              <a:t>**Refresh (🔁)** Power Button</a:t>
            </a:r>
            <a:br>
              <a:rPr lang="en-US" sz="1200" b="1" dirty="0"/>
            </a:br>
            <a:br>
              <a:rPr lang="en-US" sz="1200" b="1" dirty="0"/>
            </a:br>
            <a:r>
              <a:rPr lang="en-US" sz="1200" dirty="0"/>
              <a:t>Release all keys when you see a </a:t>
            </a:r>
            <a:r>
              <a:rPr lang="en-US" sz="1200" b="1" dirty="0"/>
              <a:t>**white screen with a yellow exclamation mark**</a:t>
            </a:r>
            <a:r>
              <a:rPr lang="en-US" sz="1200" dirty="0"/>
              <a:t> or a message like "Chrome OS is missing or damaged."</a:t>
            </a:r>
          </a:p>
          <a:p>
            <a:pPr algn="l"/>
            <a:r>
              <a:rPr lang="en-US" sz="1200" b="1" dirty="0"/>
              <a:t>Step 2: Enable Developer Mode</a:t>
            </a:r>
          </a:p>
          <a:p>
            <a:pPr lvl="1" algn="l"/>
            <a:br>
              <a:rPr lang="en-US" sz="900" dirty="0"/>
            </a:br>
            <a:r>
              <a:rPr lang="en-US" sz="1100" dirty="0"/>
              <a:t>1. On the recovery screen, press </a:t>
            </a:r>
            <a:r>
              <a:rPr lang="en-US" sz="1100" b="1" dirty="0"/>
              <a:t>**Ctrl + D**</a:t>
            </a:r>
            <a:r>
              <a:rPr lang="en-US" sz="1100" dirty="0"/>
              <a:t>.</a:t>
            </a:r>
          </a:p>
          <a:p>
            <a:pPr lvl="1" algn="l"/>
            <a:r>
              <a:rPr lang="en-US" sz="1100" dirty="0"/>
              <a:t>2. You will be prompted: “To turn OS verification OFF, press ENTER.”</a:t>
            </a:r>
          </a:p>
          <a:p>
            <a:pPr lvl="1" algn="l"/>
            <a:r>
              <a:rPr lang="en-US" sz="1100" dirty="0"/>
              <a:t>3. Press </a:t>
            </a:r>
            <a:r>
              <a:rPr lang="en-US" sz="1100" b="1" dirty="0"/>
              <a:t>**Enter**</a:t>
            </a:r>
            <a:r>
              <a:rPr lang="en-US" sz="1100" dirty="0"/>
              <a:t>.</a:t>
            </a:r>
          </a:p>
          <a:p>
            <a:pPr algn="l"/>
            <a:br>
              <a:rPr lang="en-US" sz="1200" dirty="0"/>
            </a:br>
            <a:r>
              <a:rPr lang="en-US" sz="1200" b="1" dirty="0"/>
              <a:t>Step 3: Wait for Powerwash (Device Reset)</a:t>
            </a:r>
            <a:endParaRPr lang="en-US" sz="1200" dirty="0"/>
          </a:p>
          <a:p>
            <a:pPr algn="l"/>
            <a:br>
              <a:rPr lang="en-US" sz="1200" dirty="0"/>
            </a:br>
            <a:r>
              <a:rPr lang="en-US" sz="1200" dirty="0"/>
              <a:t>	The system will reboot and begin the </a:t>
            </a:r>
            <a:r>
              <a:rPr lang="en-US" sz="1200" b="1" dirty="0"/>
              <a:t>**transition to Developer Mode**</a:t>
            </a:r>
            <a:r>
              <a:rPr lang="en-US" sz="1200" dirty="0"/>
              <a:t>.  This takes </a:t>
            </a:r>
            <a:r>
              <a:rPr lang="en-US" sz="1200" b="1" dirty="0"/>
              <a:t>**5 to 10 minutes**</a:t>
            </a:r>
            <a:r>
              <a:rPr lang="en-US" sz="1200" dirty="0"/>
              <a:t>. You’ll see a screen that says: "Preparing system for Developer Mode. This may take a while.” This process </a:t>
            </a:r>
            <a:r>
              <a:rPr lang="en-US" sz="1200" b="1" dirty="0"/>
              <a:t>**erases all local data**</a:t>
            </a:r>
            <a:r>
              <a:rPr lang="en-US" sz="1200" dirty="0"/>
              <a:t> (Powerwash), and once complete, the device will reboot again.</a:t>
            </a:r>
          </a:p>
          <a:p>
            <a:pPr algn="l"/>
            <a:br>
              <a:rPr lang="en-US" sz="1200" dirty="0"/>
            </a:br>
            <a:r>
              <a:rPr lang="en-US" sz="1200" b="1" dirty="0"/>
              <a:t>Step 4: Startup Behavior in Developer Mode</a:t>
            </a:r>
            <a:endParaRPr lang="en-US" sz="1200" dirty="0"/>
          </a:p>
          <a:p>
            <a:pPr algn="l"/>
            <a:br>
              <a:rPr lang="en-US" sz="1200" dirty="0"/>
            </a:br>
            <a:r>
              <a:rPr lang="en-US" sz="1200" dirty="0"/>
              <a:t>Every time you boot, you’ll see a </a:t>
            </a:r>
            <a:r>
              <a:rPr lang="en-US" sz="1200" b="1" dirty="0"/>
              <a:t>**“OS verification is OFF”**</a:t>
            </a:r>
            <a:r>
              <a:rPr lang="en-US" sz="1200" dirty="0"/>
              <a:t> screen.</a:t>
            </a:r>
            <a:br>
              <a:rPr lang="en-US" sz="1200" dirty="0"/>
            </a:br>
            <a:r>
              <a:rPr lang="en-US" sz="1200" dirty="0"/>
              <a:t>* To continue booting: press </a:t>
            </a:r>
            <a:r>
              <a:rPr lang="en-US" sz="1200" b="1" dirty="0"/>
              <a:t>**Ctrl + D**</a:t>
            </a:r>
            <a:r>
              <a:rPr lang="en-US" sz="1200" dirty="0"/>
              <a:t> or wait 30 seconds.</a:t>
            </a:r>
          </a:p>
          <a:p>
            <a:pPr algn="l"/>
            <a:r>
              <a:rPr lang="en-US" sz="1200" dirty="0"/>
              <a:t>* To go back to normal mode: press </a:t>
            </a:r>
            <a:r>
              <a:rPr lang="en-US" sz="1200" b="1" dirty="0"/>
              <a:t>**Spacebar**</a:t>
            </a:r>
            <a:r>
              <a:rPr lang="en-US" sz="1200" dirty="0"/>
              <a:t>, then confirm.</a:t>
            </a:r>
          </a:p>
          <a:p>
            <a:pPr algn="l"/>
            <a:br>
              <a:rPr lang="en-US" sz="1200" dirty="0"/>
            </a:br>
            <a:r>
              <a:rPr lang="en-US" sz="1200" b="1" dirty="0"/>
              <a:t>Step 5: Access the Linux Shell (</a:t>
            </a:r>
            <a:r>
              <a:rPr lang="en-US" sz="1200" b="1" dirty="0" err="1"/>
              <a:t>Crosh</a:t>
            </a:r>
            <a:r>
              <a:rPr lang="en-US" sz="1200" b="1" dirty="0"/>
              <a:t> and Bash)</a:t>
            </a:r>
            <a:endParaRPr lang="en-US" sz="1200" dirty="0"/>
          </a:p>
          <a:p>
            <a:pPr lvl="1" algn="l"/>
            <a:br>
              <a:rPr lang="en-US" sz="900" dirty="0"/>
            </a:br>
            <a:r>
              <a:rPr lang="en-US" sz="1100" dirty="0"/>
              <a:t>1. Once booted, sign into Wi-Fi.</a:t>
            </a:r>
          </a:p>
          <a:p>
            <a:pPr lvl="1" algn="l"/>
            <a:r>
              <a:rPr lang="en-US" sz="1100" dirty="0"/>
              <a:t>2. Press </a:t>
            </a:r>
            <a:r>
              <a:rPr lang="en-US" sz="1100" b="1" dirty="0"/>
              <a:t>**Ctrl + Alt + T**</a:t>
            </a:r>
            <a:r>
              <a:rPr lang="en-US" sz="1100" dirty="0"/>
              <a:t> to open </a:t>
            </a:r>
            <a:r>
              <a:rPr lang="en-US" sz="1100" b="1" dirty="0"/>
              <a:t>**</a:t>
            </a:r>
            <a:r>
              <a:rPr lang="en-US" sz="1100" b="1" dirty="0" err="1"/>
              <a:t>Crosh</a:t>
            </a:r>
            <a:r>
              <a:rPr lang="en-US" sz="1100" b="1" dirty="0"/>
              <a:t>**</a:t>
            </a:r>
            <a:r>
              <a:rPr lang="en-US" sz="1100" dirty="0"/>
              <a:t> (Chrome Shell).</a:t>
            </a:r>
          </a:p>
          <a:p>
            <a:pPr lvl="1" algn="l"/>
            <a:r>
              <a:rPr lang="en-US" sz="1100" dirty="0"/>
              <a:t>3. Type `shell` and press Enter.</a:t>
            </a:r>
          </a:p>
          <a:p>
            <a:pPr lvl="1" algn="l"/>
            <a:r>
              <a:rPr lang="en-US" sz="1100" dirty="0"/>
              <a:t>4. Now you are in a full Bash shell and can run commands like `</a:t>
            </a:r>
            <a:r>
              <a:rPr lang="en-US" sz="1100" dirty="0" err="1"/>
              <a:t>sudo</a:t>
            </a:r>
            <a:r>
              <a:rPr lang="en-US" sz="1100" dirty="0"/>
              <a:t>`, install dev tools, or run scripts</a:t>
            </a:r>
            <a:r>
              <a:rPr lang="en-US" sz="9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336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373</Words>
  <Application>Microsoft Macintosh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Convert Chromebook to Developer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1</cp:revision>
  <cp:lastPrinted>2025-07-20T12:08:52Z</cp:lastPrinted>
  <dcterms:created xsi:type="dcterms:W3CDTF">2025-07-20T11:53:21Z</dcterms:created>
  <dcterms:modified xsi:type="dcterms:W3CDTF">2025-07-20T12:09:38Z</dcterms:modified>
</cp:coreProperties>
</file>