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6"/>
    <p:restoredTop sz="94690"/>
  </p:normalViewPr>
  <p:slideViewPr>
    <p:cSldViewPr snapToGrid="0">
      <p:cViewPr varScale="1">
        <p:scale>
          <a:sx n="170" d="100"/>
          <a:sy n="170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EE-B6EF-5F4E-83B3-0820C99F08A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FAA-8D9F-F947-A4A0-E0387472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4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EE-B6EF-5F4E-83B3-0820C99F08A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FAA-8D9F-F947-A4A0-E0387472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7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EE-B6EF-5F4E-83B3-0820C99F08A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FAA-8D9F-F947-A4A0-E0387472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75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EE-B6EF-5F4E-83B3-0820C99F08A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FAA-8D9F-F947-A4A0-E0387472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EE-B6EF-5F4E-83B3-0820C99F08A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FAA-8D9F-F947-A4A0-E0387472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45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EE-B6EF-5F4E-83B3-0820C99F08A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FAA-8D9F-F947-A4A0-E0387472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6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EE-B6EF-5F4E-83B3-0820C99F08A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FAA-8D9F-F947-A4A0-E0387472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5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EE-B6EF-5F4E-83B3-0820C99F08A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FAA-8D9F-F947-A4A0-E0387472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729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EE-B6EF-5F4E-83B3-0820C99F08A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FAA-8D9F-F947-A4A0-E0387472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8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EE-B6EF-5F4E-83B3-0820C99F08A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FAA-8D9F-F947-A4A0-E0387472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94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DC5EE-B6EF-5F4E-83B3-0820C99F08A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05FAA-8D9F-F947-A4A0-E0387472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BDC5EE-B6EF-5F4E-83B3-0820C99F08A6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905FAA-8D9F-F947-A4A0-E038747240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683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C789C-9302-7749-B4A3-DF22D4D00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40A07-E255-FA3A-2F0A-D537EBE080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9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dcterms:created xsi:type="dcterms:W3CDTF">2025-01-30T19:30:42Z</dcterms:created>
  <dcterms:modified xsi:type="dcterms:W3CDTF">2025-01-30T19:41:17Z</dcterms:modified>
</cp:coreProperties>
</file>