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FDAB-24A0-3B1C-10D8-80911802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4740-C0F3-2909-06C1-676F4B93D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95A2-040E-08E1-2A32-D5A2E668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B3D5-6831-A4B9-C552-03189924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1EC8-577A-2E9C-AB77-89883192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9F5-0B48-B35C-8E73-955D3225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DE0EC-72AE-D8E3-DCB5-1A74A7A12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3E7B-8636-7758-AE17-5C4BF25B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A995-C6BB-8EC7-F5EF-D7BD15B1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8A08-484B-8402-D5E0-5E329280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9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38343-8151-9D71-3AFD-8012DB06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4DDF5-65C1-3572-9EF9-2DF5B593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468E-A869-9822-D093-4BC18591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C61D-23F4-84DB-1846-A1CD0E4B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BDC8-BED4-6A1A-047C-1884810B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9AF0-99E0-FC24-4CD0-067B180B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E203-319A-39AC-2AD8-73F36925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6558-1D94-BD51-6CF3-277D5F36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046E-35E2-3C97-D2B1-9BF9ADF2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1878-DEF2-8BA3-193E-57433CB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A91A-D7C5-A137-5410-B10A51BB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B644-79AE-AC55-7FCF-D528DB68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EC3B-5B9D-184E-6EB4-92B7042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6F86-9001-05AB-8587-F8ADA01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ABF4-726F-A90F-F2B7-01FD7F04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62F1-ED5B-BF60-16A6-034C744F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8AAF-E921-98D1-B2FB-CFCC2B4BA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9E69B-BC25-F879-083F-C8814246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B6B7-EE45-179C-DBA4-B560AD7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AC8A1-8DA6-1475-6839-F6BF9382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FF9E-1AEA-526B-F03A-EF200E23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8C13-82FE-6C64-ED0D-20356400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EFEF-ED85-0B25-7727-AA746FBC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8FF7-CB1B-5AF4-B46C-B2835653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5D64C-ABEF-7A4E-6274-1C2DC2AE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02DF7-CB49-63DA-5465-29E2EA940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71317-91C7-FE3C-A943-BF05E48D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FA383-ACA2-3886-2E39-D0ADEF5F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4C2FC-290E-15FF-3FD5-9EB54E01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7BF4-2B30-1DC0-21A9-9F2B26A7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94533-679C-68B9-4B14-5BFB77DB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76571-196B-3E8F-B1C7-BEECA9E1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2AD91-B4F7-3AF8-EF7F-EB3B7BB4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5CD4F-A168-313E-D011-9E923C4F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8321D-CE90-9992-9A60-19E6EC3A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6BAD-46E7-B92E-6640-2B25024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C0D4-CF2F-D9C6-2DF0-1C1AB6B4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D32E-85A4-5539-484D-5D09F7C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3DB31-6F5D-449A-2A26-349985C0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D42E-261E-6F0C-4BA7-AFBF7B9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F00A1-4B62-A069-1406-DE850690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7A701-86E7-5BED-EAE1-CE0D4E87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7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CA54-80B2-448C-D416-44DF6CF1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E2203-A8BD-10B6-4510-8A4157F29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FA3EB-18D0-F8BA-E678-771A2B31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422CE-7471-CC79-BE6C-BAC449CD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297A-26D1-921B-6B0A-B65B0544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70332-77D8-14E6-381F-8A2DB044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24EE8-5508-911E-FC76-7AE14866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9098-58C7-DE02-40B6-E90F19058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14C1-88C3-F1AB-678F-E013C16A4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CA5F-F1EA-60B5-5953-34A54510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33B7-98E3-C59A-CBEB-C175148F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8D1B-B9DB-7C29-D125-A0B3F6A28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08594-C400-4C0E-5487-514DA5B81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2024-01-20T02:33:35Z</dcterms:created>
  <dcterms:modified xsi:type="dcterms:W3CDTF">2024-01-20T02:34:45Z</dcterms:modified>
</cp:coreProperties>
</file>