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167" autoAdjust="0"/>
  </p:normalViewPr>
  <p:slideViewPr>
    <p:cSldViewPr showGuides="1">
      <p:cViewPr>
        <p:scale>
          <a:sx n="75" d="100"/>
          <a:sy n="75" d="100"/>
        </p:scale>
        <p:origin x="-9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8A14B-9710-4166-8E83-56F059919447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6830E-A37B-4443-B43A-F612F9EE45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6830E-A37B-4443-B43A-F612F9EE455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0903-DDAC-436F-9EE0-DD6BDC90A2D6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C379-97EC-472A-8410-4D638E6BB2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0903-DDAC-436F-9EE0-DD6BDC90A2D6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C379-97EC-472A-8410-4D638E6BB2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0903-DDAC-436F-9EE0-DD6BDC90A2D6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C379-97EC-472A-8410-4D638E6BB2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0903-DDAC-436F-9EE0-DD6BDC90A2D6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C379-97EC-472A-8410-4D638E6BB2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0903-DDAC-436F-9EE0-DD6BDC90A2D6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C379-97EC-472A-8410-4D638E6BB2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0903-DDAC-436F-9EE0-DD6BDC90A2D6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C379-97EC-472A-8410-4D638E6BB2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0903-DDAC-436F-9EE0-DD6BDC90A2D6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C379-97EC-472A-8410-4D638E6BB2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0903-DDAC-436F-9EE0-DD6BDC90A2D6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C379-97EC-472A-8410-4D638E6BB2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0903-DDAC-436F-9EE0-DD6BDC90A2D6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C379-97EC-472A-8410-4D638E6BB2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0903-DDAC-436F-9EE0-DD6BDC90A2D6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C379-97EC-472A-8410-4D638E6BB2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0903-DDAC-436F-9EE0-DD6BDC90A2D6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C379-97EC-472A-8410-4D638E6BB2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20903-DDAC-436F-9EE0-DD6BDC90A2D6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4C379-97EC-472A-8410-4D638E6BB2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06023"/>
            <a:ext cx="9144000" cy="5045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Soil Variables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Soil Variables Centered on Sites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144000" cy="4971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8</Words>
  <Application>Microsoft Office PowerPoint</Application>
  <PresentationFormat>On-screen Show (4:3)</PresentationFormat>
  <Paragraphs>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Soil Variables</vt:lpstr>
      <vt:lpstr>Soil Variables Centered on Sites</vt:lpstr>
    </vt:vector>
  </TitlesOfParts>
  <Company>Oklahoma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McGlinn</dc:creator>
  <cp:lastModifiedBy>Daniel McGlinn</cp:lastModifiedBy>
  <cp:revision>41</cp:revision>
  <dcterms:created xsi:type="dcterms:W3CDTF">2008-09-22T18:51:02Z</dcterms:created>
  <dcterms:modified xsi:type="dcterms:W3CDTF">2008-09-23T21:58:02Z</dcterms:modified>
</cp:coreProperties>
</file>