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E18B"/>
    <a:srgbClr val="FF99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nis, Deepak" userId="e380a081-5b07-4888-80be-44d505cec238" providerId="ADAL" clId="{33C2818E-6644-1C42-96CE-724DDB67726A}"/>
    <pc:docChg chg="custSel modSld">
      <pc:chgData name="Chitnis, Deepak" userId="e380a081-5b07-4888-80be-44d505cec238" providerId="ADAL" clId="{33C2818E-6644-1C42-96CE-724DDB67726A}" dt="2025-03-26T16:13:48.330" v="596" actId="20577"/>
      <pc:docMkLst>
        <pc:docMk/>
      </pc:docMkLst>
      <pc:sldChg chg="modSp mod">
        <pc:chgData name="Chitnis, Deepak" userId="e380a081-5b07-4888-80be-44d505cec238" providerId="ADAL" clId="{33C2818E-6644-1C42-96CE-724DDB67726A}" dt="2025-03-26T16:13:48.330" v="596" actId="20577"/>
        <pc:sldMkLst>
          <pc:docMk/>
          <pc:sldMk cId="0" sldId="258"/>
        </pc:sldMkLst>
        <pc:spChg chg="mod">
          <ac:chgData name="Chitnis, Deepak" userId="e380a081-5b07-4888-80be-44d505cec238" providerId="ADAL" clId="{33C2818E-6644-1C42-96CE-724DDB67726A}" dt="2025-03-26T16:13:48.330" v="596" actId="20577"/>
          <ac:spMkLst>
            <pc:docMk/>
            <pc:sldMk cId="0" sldId="258"/>
            <ac:spMk id="1126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32FD17-510A-4333-98AD-35D0E94654DF}" type="datetimeFigureOut">
              <a:rPr lang="en-US" smtClean="0"/>
              <a:t>3/26/25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69B79A-2E20-45DD-9FD6-2BC024D4EFD8}" type="slidenum">
              <a:rPr lang="en-US" smtClean="0"/>
              <a:t>‹#›</a:t>
            </a:fld>
            <a:endParaRPr lang="en-US"/>
          </a:p>
        </p:txBody>
      </p:sp>
    </p:spTree>
    <p:extLst>
      <p:ext uri="{BB962C8B-B14F-4D97-AF65-F5344CB8AC3E}">
        <p14:creationId xmlns:p14="http://schemas.microsoft.com/office/powerpoint/2010/main" val="1459755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p>
            <a:fld id="{DC97FF35-E29B-4372-8E03-ED155F602E6E}" type="slidenum">
              <a:rPr lang="en-US" smtClean="0"/>
              <a:pPr/>
              <a:t>1</a:t>
            </a:fld>
            <a:endParaRPr lang="en-US"/>
          </a:p>
        </p:txBody>
      </p:sp>
      <p:sp>
        <p:nvSpPr>
          <p:cNvPr id="13315" name="Rectangle 2"/>
          <p:cNvSpPr>
            <a:spLocks noGrp="1" noRot="1" noChangeAspect="1" noChangeArrowheads="1" noTextEdit="1"/>
          </p:cNvSpPr>
          <p:nvPr>
            <p:ph type="sldImg"/>
          </p:nvPr>
        </p:nvSpPr>
        <p:spPr>
          <a:xfrm>
            <a:off x="1147763" y="695325"/>
            <a:ext cx="4572000" cy="3429000"/>
          </a:xfrm>
          <a:ln/>
        </p:spPr>
      </p:sp>
      <p:sp>
        <p:nvSpPr>
          <p:cNvPr id="13316" name="Rectangle 3"/>
          <p:cNvSpPr>
            <a:spLocks noGrp="1" noChangeArrowheads="1"/>
          </p:cNvSpPr>
          <p:nvPr>
            <p:ph type="body" idx="1"/>
          </p:nvPr>
        </p:nvSpPr>
        <p:spPr>
          <a:xfrm>
            <a:off x="928139" y="4350650"/>
            <a:ext cx="5001723" cy="4098120"/>
          </a:xfrm>
          <a:noFill/>
          <a:ln w="9525"/>
        </p:spPr>
        <p:txBody>
          <a:bodyPr/>
          <a:lstStyle/>
          <a:p>
            <a:pPr>
              <a:buFontTx/>
              <a:buChar char="•"/>
            </a:pPr>
            <a:endParaRPr lang="en-GB" b="1"/>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585788" y="774700"/>
            <a:ext cx="7972425" cy="4795838"/>
          </a:xfrm>
          <a:prstGeom prst="rect">
            <a:avLst/>
          </a:prstGeom>
          <a:solidFill>
            <a:schemeClr val="bg1"/>
          </a:solidFill>
          <a:ln w="12700" algn="ctr">
            <a:solidFill>
              <a:schemeClr val="tx1"/>
            </a:solidFill>
            <a:miter lim="800000"/>
            <a:headEnd/>
            <a:tailEnd/>
          </a:ln>
          <a:effectLst/>
        </p:spPr>
        <p:txBody>
          <a:bodyPr lIns="90000" tIns="90000" rIns="90000" bIns="90000" anchor="ctr"/>
          <a:lstStyle/>
          <a:p>
            <a:pPr marL="119063" indent="-119063" eaLnBrk="0" fontAlgn="base" hangingPunct="0">
              <a:spcBef>
                <a:spcPct val="50000"/>
              </a:spcBef>
              <a:spcAft>
                <a:spcPct val="0"/>
              </a:spcAft>
              <a:defRPr/>
            </a:pPr>
            <a:endParaRPr lang="en-GB" sz="1100" b="1" dirty="0">
              <a:solidFill>
                <a:srgbClr val="000000"/>
              </a:solidFill>
            </a:endParaRPr>
          </a:p>
        </p:txBody>
      </p:sp>
      <p:sp>
        <p:nvSpPr>
          <p:cNvPr id="6" name="Text Box 9"/>
          <p:cNvSpPr txBox="1">
            <a:spLocks noChangeArrowheads="1"/>
          </p:cNvSpPr>
          <p:nvPr/>
        </p:nvSpPr>
        <p:spPr bwMode="gray">
          <a:xfrm>
            <a:off x="892175" y="4756150"/>
            <a:ext cx="1785745" cy="203133"/>
          </a:xfrm>
          <a:prstGeom prst="rect">
            <a:avLst/>
          </a:prstGeom>
          <a:noFill/>
          <a:ln w="12700" cap="rnd" algn="ctr">
            <a:noFill/>
            <a:miter lim="800000"/>
            <a:headEnd/>
            <a:tailEnd/>
          </a:ln>
          <a:effectLst/>
        </p:spPr>
        <p:txBody>
          <a:bodyPr wrap="none" lIns="0" tIns="0" rIns="0" bIns="0">
            <a:spAutoFit/>
          </a:bodyPr>
          <a:lstStyle/>
          <a:p>
            <a:pPr eaLnBrk="0" fontAlgn="base" hangingPunct="0">
              <a:lnSpc>
                <a:spcPct val="110000"/>
              </a:lnSpc>
              <a:spcBef>
                <a:spcPct val="0"/>
              </a:spcBef>
              <a:spcAft>
                <a:spcPct val="0"/>
              </a:spcAft>
              <a:defRPr/>
            </a:pPr>
            <a:r>
              <a:rPr lang="en-GB" sz="1200" dirty="0">
                <a:solidFill>
                  <a:srgbClr val="000000"/>
                </a:solidFill>
                <a:latin typeface="Verdana" panose="020B0604030504040204" pitchFamily="34" charset="0"/>
                <a:ea typeface="Verdana" panose="020B0604030504040204" pitchFamily="34" charset="0"/>
                <a:cs typeface="Verdana" panose="020B0604030504040204" pitchFamily="34" charset="0"/>
              </a:rPr>
              <a:t>Deloitte Consulting LLP</a:t>
            </a:r>
          </a:p>
        </p:txBody>
      </p:sp>
      <p:sp>
        <p:nvSpPr>
          <p:cNvPr id="3700739" name="Rectangle 3"/>
          <p:cNvSpPr>
            <a:spLocks noGrp="1" noChangeArrowheads="1"/>
          </p:cNvSpPr>
          <p:nvPr>
            <p:ph type="ctrTitle" sz="quarter"/>
          </p:nvPr>
        </p:nvSpPr>
        <p:spPr>
          <a:xfrm>
            <a:off x="892175" y="2581275"/>
            <a:ext cx="6581775" cy="549275"/>
          </a:xfrm>
        </p:spPr>
        <p:txBody>
          <a:bodyPr/>
          <a:lstStyle>
            <a:lvl1pPr>
              <a:lnSpc>
                <a:spcPts val="2200"/>
              </a:lnSpc>
              <a:spcBef>
                <a:spcPct val="100000"/>
              </a:spcBef>
              <a:buClr>
                <a:schemeClr val="tx2"/>
              </a:buClr>
              <a:buSzPct val="85000"/>
              <a:buFont typeface="Wingdings" pitchFamily="2" charset="2"/>
              <a:buNone/>
              <a:defRPr sz="1800"/>
            </a:lvl1pPr>
          </a:lstStyle>
          <a:p>
            <a:r>
              <a:rPr lang="en-US"/>
              <a:t>Click to edit Master title style</a:t>
            </a:r>
          </a:p>
        </p:txBody>
      </p:sp>
      <p:sp>
        <p:nvSpPr>
          <p:cNvPr id="3700740" name="Rectangle 4"/>
          <p:cNvSpPr>
            <a:spLocks noGrp="1" noChangeArrowheads="1"/>
          </p:cNvSpPr>
          <p:nvPr>
            <p:ph type="subTitle" sz="quarter" idx="1"/>
          </p:nvPr>
        </p:nvSpPr>
        <p:spPr>
          <a:xfrm>
            <a:off x="892175" y="3402013"/>
            <a:ext cx="6583363" cy="439737"/>
          </a:xfrm>
          <a:ln/>
        </p:spPr>
        <p:txBody>
          <a:bodyPr/>
          <a:lstStyle>
            <a:lvl1pPr>
              <a:lnSpc>
                <a:spcPts val="1600"/>
              </a:lnSpc>
              <a:spcBef>
                <a:spcPct val="15000"/>
              </a:spcBef>
              <a:buClrTx/>
              <a:defRPr sz="1400" b="1"/>
            </a:lvl1pPr>
          </a:lstStyle>
          <a:p>
            <a:r>
              <a:rPr lang="en-US" dirty="0"/>
              <a:t>Click to edit Master subtitle style</a:t>
            </a:r>
          </a:p>
        </p:txBody>
      </p:sp>
      <p:pic>
        <p:nvPicPr>
          <p:cNvPr id="7" name="Picture 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750" y="5992146"/>
            <a:ext cx="1762450" cy="371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514350"/>
            <a:ext cx="2087562" cy="1042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96875" y="514350"/>
            <a:ext cx="6110288" cy="1042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1638" y="514350"/>
            <a:ext cx="8345487" cy="258763"/>
          </a:xfrm>
        </p:spPr>
        <p:txBody>
          <a:bodyPr/>
          <a:lstStyle/>
          <a:p>
            <a:r>
              <a:rPr lang="en-US"/>
              <a:t>Click to edit Master title style</a:t>
            </a:r>
          </a:p>
        </p:txBody>
      </p:sp>
      <p:sp>
        <p:nvSpPr>
          <p:cNvPr id="3" name="Table Placeholder 2"/>
          <p:cNvSpPr>
            <a:spLocks noGrp="1"/>
          </p:cNvSpPr>
          <p:nvPr>
            <p:ph type="tbl" idx="1"/>
          </p:nvPr>
        </p:nvSpPr>
        <p:spPr>
          <a:xfrm>
            <a:off x="396875" y="1154113"/>
            <a:ext cx="8318500" cy="403225"/>
          </a:xfrm>
        </p:spPr>
        <p:txBody>
          <a:bodyPr/>
          <a:lstStyle/>
          <a:p>
            <a:pPr lvl="0"/>
            <a:endParaRPr lang="en-US"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Verdana" panose="020B0604030504040204" pitchFamily="34" charset="0"/>
                <a:ea typeface="Verdana" panose="020B0604030504040204" pitchFamily="34" charset="0"/>
                <a:cs typeface="Verdana" panose="020B0604030504040204"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Verdana" panose="020B0604030504040204" pitchFamily="34" charset="0"/>
                <a:ea typeface="Verdana" panose="020B0604030504040204" pitchFamily="34" charset="0"/>
                <a:cs typeface="Verdan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t>Click to edit Master text styles</a:t>
            </a:r>
          </a:p>
        </p:txBody>
      </p:sp>
      <p:sp>
        <p:nvSpPr>
          <p:cNvPr id="5"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dirty="0"/>
              <a:t>Click to edit Master title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outlined in blu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15"/>
          <p:cNvSpPr>
            <a:spLocks noGrp="1"/>
          </p:cNvSpPr>
          <p:nvPr>
            <p:ph type="body" sz="quarter" idx="11"/>
          </p:nvPr>
        </p:nvSpPr>
        <p:spPr>
          <a:xfrm>
            <a:off x="249631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8" name="Text Placeholder 15"/>
          <p:cNvSpPr>
            <a:spLocks noGrp="1"/>
          </p:cNvSpPr>
          <p:nvPr>
            <p:ph type="body" sz="quarter" idx="14"/>
          </p:nvPr>
        </p:nvSpPr>
        <p:spPr>
          <a:xfrm>
            <a:off x="39319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1" name="Text Placeholder 15"/>
          <p:cNvSpPr>
            <a:spLocks noGrp="1"/>
          </p:cNvSpPr>
          <p:nvPr>
            <p:ph type="body" sz="quarter" idx="15"/>
          </p:nvPr>
        </p:nvSpPr>
        <p:spPr>
          <a:xfrm>
            <a:off x="459943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
        <p:nvSpPr>
          <p:cNvPr id="13" name="Text Placeholder 15"/>
          <p:cNvSpPr>
            <a:spLocks noGrp="1"/>
          </p:cNvSpPr>
          <p:nvPr>
            <p:ph type="body" sz="quarter" idx="17"/>
          </p:nvPr>
        </p:nvSpPr>
        <p:spPr>
          <a:xfrm>
            <a:off x="6702552" y="1243584"/>
            <a:ext cx="2048256" cy="2103120"/>
          </a:xfrm>
          <a:solidFill>
            <a:srgbClr val="FFFFFF"/>
          </a:solidFill>
          <a:ln w="12700">
            <a:solidFill>
              <a:schemeClr val="accent1"/>
            </a:solidFill>
          </a:ln>
        </p:spPr>
        <p:txBody>
          <a:bodyPr lIns="73152" tIns="182880" rIns="73152" bIns="73152"/>
          <a:lstStyle>
            <a:lvl1pPr>
              <a:buNone/>
              <a:defRPr/>
            </a:lvl1pPr>
          </a:lstStyle>
          <a:p>
            <a:pPr lvl="0"/>
            <a:r>
              <a:rPr lang="en-US"/>
              <a:t>Click to edit Master text styles</a:t>
            </a:r>
          </a:p>
          <a:p>
            <a:pPr lvl="1"/>
            <a:r>
              <a:rPr lang="en-US"/>
              <a:t>Second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96875" y="1154113"/>
            <a:ext cx="4083050" cy="403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2325" y="1154113"/>
            <a:ext cx="4083050" cy="403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401638" y="514350"/>
            <a:ext cx="8345487" cy="258763"/>
          </a:xfrm>
          <a:prstGeom prst="rect">
            <a:avLst/>
          </a:prstGeom>
          <a:noFill/>
          <a:ln w="9525">
            <a:noFill/>
            <a:miter lim="800000"/>
            <a:headEnd/>
            <a:tailEnd/>
          </a:ln>
        </p:spPr>
        <p:txBody>
          <a:bodyPr vert="horz" wrap="square" lIns="0" tIns="0" rIns="0" bIns="0" numCol="1" anchor="b" anchorCtr="0" compatLnSpc="1">
            <a:prstTxWarp prst="textNoShape">
              <a:avLst/>
            </a:prstTxWarp>
            <a:spAutoFit/>
          </a:bodyPr>
          <a:lstStyle/>
          <a:p>
            <a:pPr lvl="0"/>
            <a:r>
              <a:rPr lang="en-US" dirty="0"/>
              <a:t>Click to Edit Master Title Style</a:t>
            </a:r>
          </a:p>
        </p:txBody>
      </p:sp>
      <p:sp>
        <p:nvSpPr>
          <p:cNvPr id="1027" name="Rectangle 3"/>
          <p:cNvSpPr>
            <a:spLocks noGrp="1" noChangeArrowheads="1"/>
          </p:cNvSpPr>
          <p:nvPr>
            <p:ph type="body" idx="1"/>
          </p:nvPr>
        </p:nvSpPr>
        <p:spPr bwMode="gray">
          <a:xfrm>
            <a:off x="396875" y="1154113"/>
            <a:ext cx="8318500" cy="4032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699717" name="Text Box 5"/>
          <p:cNvSpPr txBox="1">
            <a:spLocks noChangeArrowheads="1"/>
          </p:cNvSpPr>
          <p:nvPr/>
        </p:nvSpPr>
        <p:spPr bwMode="gray">
          <a:xfrm>
            <a:off x="4432300" y="6664325"/>
            <a:ext cx="279400" cy="144463"/>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algn="ctr" eaLnBrk="0" fontAlgn="base" hangingPunct="0">
              <a:lnSpc>
                <a:spcPct val="106000"/>
              </a:lnSpc>
              <a:spcBef>
                <a:spcPct val="0"/>
              </a:spcBef>
              <a:spcAft>
                <a:spcPct val="0"/>
              </a:spcAft>
              <a:buClr>
                <a:srgbClr val="000000"/>
              </a:buClr>
              <a:buSzPct val="65000"/>
              <a:buFont typeface="Wingdings" pitchFamily="2" charset="2"/>
              <a:buNone/>
              <a:defRPr/>
            </a:pPr>
            <a:r>
              <a:rPr lang="en-US" sz="900" dirty="0">
                <a:solidFill>
                  <a:srgbClr val="000000"/>
                </a:solidFill>
              </a:rPr>
              <a:t>- </a:t>
            </a:r>
            <a:fld id="{E5044500-2E28-419A-B03A-AE11ECC14342}" type="slidenum">
              <a:rPr lang="en-US" sz="900">
                <a:solidFill>
                  <a:srgbClr val="000000"/>
                </a:solidFill>
              </a:rPr>
              <a:pPr algn="ctr" eaLnBrk="0" fontAlgn="base" hangingPunct="0">
                <a:lnSpc>
                  <a:spcPct val="106000"/>
                </a:lnSpc>
                <a:spcBef>
                  <a:spcPct val="0"/>
                </a:spcBef>
                <a:spcAft>
                  <a:spcPct val="0"/>
                </a:spcAft>
                <a:buClr>
                  <a:srgbClr val="000000"/>
                </a:buClr>
                <a:buSzPct val="65000"/>
                <a:buFont typeface="Wingdings" pitchFamily="2" charset="2"/>
                <a:buNone/>
                <a:defRPr/>
              </a:pPr>
              <a:t>‹#›</a:t>
            </a:fld>
            <a:r>
              <a:rPr lang="en-US" sz="900" dirty="0">
                <a:solidFill>
                  <a:srgbClr val="000000"/>
                </a:solidFill>
              </a:rPr>
              <a:t> -</a:t>
            </a:r>
          </a:p>
        </p:txBody>
      </p:sp>
      <p:pic>
        <p:nvPicPr>
          <p:cNvPr id="6" name="Picture 4"/>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304800" y="6594969"/>
            <a:ext cx="838200" cy="176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rtl="0" eaLnBrk="0" fontAlgn="base" hangingPunct="0">
        <a:lnSpc>
          <a:spcPct val="106000"/>
        </a:lnSpc>
        <a:spcBef>
          <a:spcPct val="0"/>
        </a:spcBef>
        <a:spcAft>
          <a:spcPct val="0"/>
        </a:spcAft>
        <a:defRPr sz="1600" b="1">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lgn="l" rtl="0" eaLnBrk="0" fontAlgn="base" hangingPunct="0">
        <a:lnSpc>
          <a:spcPct val="106000"/>
        </a:lnSpc>
        <a:spcBef>
          <a:spcPct val="0"/>
        </a:spcBef>
        <a:spcAft>
          <a:spcPct val="0"/>
        </a:spcAft>
        <a:defRPr sz="1600" b="1">
          <a:solidFill>
            <a:schemeClr val="tx1"/>
          </a:solidFill>
          <a:latin typeface="Arial" pitchFamily="34" charset="0"/>
        </a:defRPr>
      </a:lvl2pPr>
      <a:lvl3pPr algn="l" rtl="0" eaLnBrk="0" fontAlgn="base" hangingPunct="0">
        <a:lnSpc>
          <a:spcPct val="106000"/>
        </a:lnSpc>
        <a:spcBef>
          <a:spcPct val="0"/>
        </a:spcBef>
        <a:spcAft>
          <a:spcPct val="0"/>
        </a:spcAft>
        <a:defRPr sz="1600" b="1">
          <a:solidFill>
            <a:schemeClr val="tx1"/>
          </a:solidFill>
          <a:latin typeface="Arial" pitchFamily="34" charset="0"/>
        </a:defRPr>
      </a:lvl3pPr>
      <a:lvl4pPr algn="l" rtl="0" eaLnBrk="0" fontAlgn="base" hangingPunct="0">
        <a:lnSpc>
          <a:spcPct val="106000"/>
        </a:lnSpc>
        <a:spcBef>
          <a:spcPct val="0"/>
        </a:spcBef>
        <a:spcAft>
          <a:spcPct val="0"/>
        </a:spcAft>
        <a:defRPr sz="1600" b="1">
          <a:solidFill>
            <a:schemeClr val="tx1"/>
          </a:solidFill>
          <a:latin typeface="Arial" pitchFamily="34" charset="0"/>
        </a:defRPr>
      </a:lvl4pPr>
      <a:lvl5pPr algn="l" rtl="0" eaLnBrk="0" fontAlgn="base" hangingPunct="0">
        <a:lnSpc>
          <a:spcPct val="106000"/>
        </a:lnSpc>
        <a:spcBef>
          <a:spcPct val="0"/>
        </a:spcBef>
        <a:spcAft>
          <a:spcPct val="0"/>
        </a:spcAft>
        <a:defRPr sz="1600" b="1">
          <a:solidFill>
            <a:schemeClr val="tx1"/>
          </a:solidFill>
          <a:latin typeface="Arial" pitchFamily="34" charset="0"/>
        </a:defRPr>
      </a:lvl5pPr>
      <a:lvl6pPr marL="457200" algn="l" rtl="0" fontAlgn="base">
        <a:lnSpc>
          <a:spcPct val="106000"/>
        </a:lnSpc>
        <a:spcBef>
          <a:spcPct val="0"/>
        </a:spcBef>
        <a:spcAft>
          <a:spcPct val="0"/>
        </a:spcAft>
        <a:defRPr sz="1600" b="1">
          <a:solidFill>
            <a:schemeClr val="tx1"/>
          </a:solidFill>
          <a:latin typeface="Arial" pitchFamily="34" charset="0"/>
        </a:defRPr>
      </a:lvl6pPr>
      <a:lvl7pPr marL="914400" algn="l" rtl="0" fontAlgn="base">
        <a:lnSpc>
          <a:spcPct val="106000"/>
        </a:lnSpc>
        <a:spcBef>
          <a:spcPct val="0"/>
        </a:spcBef>
        <a:spcAft>
          <a:spcPct val="0"/>
        </a:spcAft>
        <a:defRPr sz="1600" b="1">
          <a:solidFill>
            <a:schemeClr val="tx1"/>
          </a:solidFill>
          <a:latin typeface="Arial" pitchFamily="34" charset="0"/>
        </a:defRPr>
      </a:lvl7pPr>
      <a:lvl8pPr marL="1371600" algn="l" rtl="0" fontAlgn="base">
        <a:lnSpc>
          <a:spcPct val="106000"/>
        </a:lnSpc>
        <a:spcBef>
          <a:spcPct val="0"/>
        </a:spcBef>
        <a:spcAft>
          <a:spcPct val="0"/>
        </a:spcAft>
        <a:defRPr sz="1600" b="1">
          <a:solidFill>
            <a:schemeClr val="tx1"/>
          </a:solidFill>
          <a:latin typeface="Arial" pitchFamily="34" charset="0"/>
        </a:defRPr>
      </a:lvl8pPr>
      <a:lvl9pPr marL="1828800" algn="l" rtl="0" fontAlgn="base">
        <a:lnSpc>
          <a:spcPct val="106000"/>
        </a:lnSpc>
        <a:spcBef>
          <a:spcPct val="0"/>
        </a:spcBef>
        <a:spcAft>
          <a:spcPct val="0"/>
        </a:spcAft>
        <a:defRPr sz="1600" b="1">
          <a:solidFill>
            <a:schemeClr val="tx1"/>
          </a:solidFill>
          <a:latin typeface="Arial" pitchFamily="34" charset="0"/>
        </a:defRPr>
      </a:lvl9pPr>
    </p:titleStyle>
    <p:bodyStyle>
      <a:lvl1pPr marL="342900" indent="-342900" algn="l" rtl="0" eaLnBrk="0" fontAlgn="base" hangingPunct="0">
        <a:lnSpc>
          <a:spcPct val="106000"/>
        </a:lnSpc>
        <a:spcBef>
          <a:spcPct val="80000"/>
        </a:spcBef>
        <a:spcAft>
          <a:spcPct val="0"/>
        </a:spcAft>
        <a:buClr>
          <a:schemeClr val="tx1"/>
        </a:buClr>
        <a:buSzPct val="80000"/>
        <a:buFont typeface="Wingdings" pitchFamily="2" charset="2"/>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69863" indent="-168275" algn="l" rtl="0" eaLnBrk="0" fontAlgn="base" hangingPunct="0">
        <a:lnSpc>
          <a:spcPct val="106000"/>
        </a:lnSpc>
        <a:spcBef>
          <a:spcPct val="80000"/>
        </a:spcBef>
        <a:spcAft>
          <a:spcPct val="0"/>
        </a:spcAft>
        <a:buClr>
          <a:srgbClr val="92D050"/>
        </a:buClr>
        <a:buFont typeface="Wingdings 2" panose="05020102010507070707" pitchFamily="18" charset="2"/>
        <a:buChar char=""/>
        <a:defRPr sz="11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44488" indent="-173038" algn="l" rtl="0" eaLnBrk="0" fontAlgn="base" hangingPunct="0">
        <a:lnSpc>
          <a:spcPct val="106000"/>
        </a:lnSpc>
        <a:spcBef>
          <a:spcPct val="40000"/>
        </a:spcBef>
        <a:spcAft>
          <a:spcPct val="0"/>
        </a:spcAft>
        <a:buClr>
          <a:srgbClr val="92D050"/>
        </a:buClr>
        <a:buFont typeface="Wingdings 2" panose="05020102010507070707" pitchFamily="18" charset="2"/>
        <a:buChar cha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17525" indent="-171450" algn="l" rtl="0" eaLnBrk="0" fontAlgn="base" hangingPunct="0">
        <a:lnSpc>
          <a:spcPct val="106000"/>
        </a:lnSpc>
        <a:spcBef>
          <a:spcPct val="20000"/>
        </a:spcBef>
        <a:spcAft>
          <a:spcPct val="0"/>
        </a:spcAft>
        <a:buClr>
          <a:srgbClr val="92D050"/>
        </a:buClr>
        <a:buFont typeface="Wingdings 2" panose="05020102010507070707" pitchFamily="18" charset="2"/>
        <a:buChar char=""/>
        <a:defRPr sz="10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446213" indent="-236538" algn="l" rtl="0" eaLnBrk="0" fontAlgn="base" hangingPunct="0">
        <a:spcBef>
          <a:spcPct val="20000"/>
        </a:spcBef>
        <a:spcAft>
          <a:spcPct val="0"/>
        </a:spcAft>
        <a:buClr>
          <a:schemeClr val="tx1"/>
        </a:buClr>
        <a:buChar char="–"/>
        <a:defRPr sz="1200">
          <a:solidFill>
            <a:schemeClr val="tx1"/>
          </a:solidFill>
          <a:latin typeface="+mn-lt"/>
        </a:defRPr>
      </a:lvl5pPr>
      <a:lvl6pPr marL="1903413" indent="-236538" algn="l" rtl="0" fontAlgn="base">
        <a:spcBef>
          <a:spcPct val="20000"/>
        </a:spcBef>
        <a:spcAft>
          <a:spcPct val="0"/>
        </a:spcAft>
        <a:buClr>
          <a:schemeClr val="tx1"/>
        </a:buClr>
        <a:buChar char="–"/>
        <a:defRPr sz="1200">
          <a:solidFill>
            <a:schemeClr val="tx1"/>
          </a:solidFill>
          <a:latin typeface="+mn-lt"/>
        </a:defRPr>
      </a:lvl6pPr>
      <a:lvl7pPr marL="2360613" indent="-236538" algn="l" rtl="0" fontAlgn="base">
        <a:spcBef>
          <a:spcPct val="20000"/>
        </a:spcBef>
        <a:spcAft>
          <a:spcPct val="0"/>
        </a:spcAft>
        <a:buClr>
          <a:schemeClr val="tx1"/>
        </a:buClr>
        <a:buChar char="–"/>
        <a:defRPr sz="1200">
          <a:solidFill>
            <a:schemeClr val="tx1"/>
          </a:solidFill>
          <a:latin typeface="+mn-lt"/>
        </a:defRPr>
      </a:lvl7pPr>
      <a:lvl8pPr marL="2817813" indent="-236538" algn="l" rtl="0" fontAlgn="base">
        <a:spcBef>
          <a:spcPct val="20000"/>
        </a:spcBef>
        <a:spcAft>
          <a:spcPct val="0"/>
        </a:spcAft>
        <a:buClr>
          <a:schemeClr val="tx1"/>
        </a:buClr>
        <a:buChar char="–"/>
        <a:defRPr sz="1200">
          <a:solidFill>
            <a:schemeClr val="tx1"/>
          </a:solidFill>
          <a:latin typeface="+mn-lt"/>
        </a:defRPr>
      </a:lvl8pPr>
      <a:lvl9pPr marL="3275013" indent="-236538" algn="l" rtl="0" fontAlgn="base">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952337" y="762000"/>
            <a:ext cx="6810663" cy="76200"/>
          </a:xfrm>
          <a:prstGeom prst="rect">
            <a:avLst/>
          </a:prstGeom>
          <a:solidFill>
            <a:schemeClr val="bg1"/>
          </a:solidFill>
          <a:ln w="12700" cap="flat" cmpd="sng" algn="ctr">
            <a:noFill/>
            <a:prstDash val="solid"/>
            <a:round/>
            <a:headEnd type="none" w="med" len="med"/>
            <a:tailEnd type="none" w="med" len="med"/>
          </a:ln>
          <a:effectLst/>
        </p:spPr>
        <p:txBody>
          <a:bodyPr vert="horz" wrap="square" lIns="73152" tIns="73152" rIns="73152" bIns="73152" numCol="1" rtlCol="0" anchor="t" anchorCtr="0" compatLnSpc="1">
            <a:prstTxWarp prst="textNoShape">
              <a:avLst/>
            </a:prstTxWarp>
          </a:bodyPr>
          <a:lstStyle/>
          <a:p>
            <a: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pPr>
            <a:endParaRPr kumimoji="0" lang="en-US" sz="1100" b="0" i="0" u="none" strike="noStrike" cap="none" normalizeH="0" baseline="0">
              <a:ln>
                <a:noFill/>
              </a:ln>
              <a:solidFill>
                <a:schemeClr val="tx1"/>
              </a:solidFill>
              <a:effectLst/>
              <a:latin typeface="Arial" pitchFamily="34" charset="0"/>
            </a:endParaRPr>
          </a:p>
        </p:txBody>
      </p:sp>
      <p:sp>
        <p:nvSpPr>
          <p:cNvPr id="11268" name="Rectangle 6"/>
          <p:cNvSpPr>
            <a:spLocks noChangeArrowheads="1"/>
          </p:cNvSpPr>
          <p:nvPr/>
        </p:nvSpPr>
        <p:spPr bwMode="gray">
          <a:xfrm>
            <a:off x="4532754" y="944316"/>
            <a:ext cx="4382646" cy="5608866"/>
          </a:xfrm>
          <a:prstGeom prst="rect">
            <a:avLst/>
          </a:prstGeom>
          <a:noFill/>
          <a:ln w="9525" algn="ctr">
            <a:noFill/>
            <a:miter lim="800000"/>
            <a:headEnd/>
            <a:tailEnd/>
          </a:ln>
        </p:spPr>
        <p:txBody>
          <a:bodyPr lIns="0" tIns="0" rIns="0" bIns="0"/>
          <a:lstStyle/>
          <a:p>
            <a:pPr marL="173038" lvl="1" indent="-171450">
              <a:lnSpc>
                <a:spcPct val="106000"/>
              </a:lnSpc>
              <a:spcBef>
                <a:spcPct val="80000"/>
              </a:spcBef>
              <a:buClr>
                <a:srgbClr val="92D050"/>
              </a:buClr>
              <a:buFont typeface="Wingdings 2" panose="05020102010507070707" pitchFamily="18" charset="2"/>
              <a:buChar char=""/>
            </a:pPr>
            <a:r>
              <a:rPr lang="en-US" sz="1000" dirty="0">
                <a:latin typeface="Verdana" panose="020B0604030504040204" pitchFamily="34" charset="0"/>
                <a:ea typeface="Verdana" panose="020B0604030504040204" pitchFamily="34" charset="0"/>
                <a:cs typeface="Verdana" panose="020B0604030504040204" pitchFamily="34" charset="0"/>
              </a:rPr>
              <a:t>As a practice lead, led the technical language office for Python at a major financial advisory company, to enable the adoption of Python as a development platform, setting standards, processes, security guard rails, building out Infrastructure and pivoting the company to be ready for advanced analytics, data science and AI. In the process working with and leading multiple groups in the organization. The adoption of Python increased from 300 to over 650 professionals within </a:t>
            </a:r>
            <a:r>
              <a:rPr lang="en-US" sz="1000">
                <a:latin typeface="Verdana" panose="020B0604030504040204" pitchFamily="34" charset="0"/>
                <a:ea typeface="Verdana" panose="020B0604030504040204" pitchFamily="34" charset="0"/>
                <a:cs typeface="Verdana" panose="020B0604030504040204" pitchFamily="34" charset="0"/>
              </a:rPr>
              <a:t>a period of a year.</a:t>
            </a:r>
            <a:endParaRPr lang="en-US" sz="1000" dirty="0">
              <a:latin typeface="Verdana" panose="020B0604030504040204" pitchFamily="34" charset="0"/>
              <a:ea typeface="Verdana" panose="020B0604030504040204" pitchFamily="34" charset="0"/>
              <a:cs typeface="Verdana" panose="020B0604030504040204" pitchFamily="34" charset="0"/>
            </a:endParaRPr>
          </a:p>
          <a:p>
            <a:pPr marL="173038" lvl="1" indent="-171450">
              <a:lnSpc>
                <a:spcPct val="106000"/>
              </a:lnSpc>
              <a:spcBef>
                <a:spcPct val="80000"/>
              </a:spcBef>
              <a:buClr>
                <a:srgbClr val="92D050"/>
              </a:buClr>
              <a:buFont typeface="Wingdings 2" panose="05020102010507070707" pitchFamily="18" charset="2"/>
              <a:buChar char=""/>
            </a:pPr>
            <a:r>
              <a:rPr lang="en-US" sz="1000" dirty="0">
                <a:latin typeface="Verdana" panose="020B0604030504040204" pitchFamily="34" charset="0"/>
                <a:ea typeface="Verdana" panose="020B0604030504040204" pitchFamily="34" charset="0"/>
                <a:cs typeface="Verdana" panose="020B0604030504040204" pitchFamily="34" charset="0"/>
              </a:rPr>
              <a:t>As a program lead, led 4 onshore/offshore teams (50 team members) for a major health care company who set out to prioritize member experience on their primary web asset, an initiative worth $8M (2 years). There were various experiences that were identified for digital improvements. Appointments being a critical part, inclusive of pre appointment reminders, questionnaires, instructions, check-in process, directions to the facility and all other experiences related to making the journey of the member as smooth and simple prior to and at the appointment.</a:t>
            </a:r>
          </a:p>
          <a:p>
            <a:pPr marL="173038" lvl="1" indent="-171450">
              <a:lnSpc>
                <a:spcPct val="106000"/>
              </a:lnSpc>
              <a:spcBef>
                <a:spcPct val="80000"/>
              </a:spcBef>
              <a:buClr>
                <a:srgbClr val="92D050"/>
              </a:buClr>
              <a:buFont typeface="Wingdings 2" panose="05020102010507070707" pitchFamily="18" charset="2"/>
              <a:buChar char=""/>
            </a:pPr>
            <a:r>
              <a:rPr lang="en-US" sz="1000" dirty="0">
                <a:latin typeface="Verdana" panose="020B0604030504040204" pitchFamily="34" charset="0"/>
                <a:ea typeface="Verdana" panose="020B0604030504040204" pitchFamily="34" charset="0"/>
                <a:cs typeface="Verdana" panose="020B0604030504040204" pitchFamily="34" charset="0"/>
              </a:rPr>
              <a:t>As a technical lead, led a 3 teams' effort for a major oil &amp; gas company to build a system for optimizing the movement of commodities through their network. This involved large amounts of data that was sourced from various systems to be edited in the UI and then processed through an optimizing engine. The initial MVP of the system was delivered in about 3.5 months using </a:t>
            </a:r>
            <a:r>
              <a:rPr lang="en-US" sz="1000" dirty="0" err="1">
                <a:latin typeface="Verdana" panose="020B0604030504040204" pitchFamily="34" charset="0"/>
                <a:ea typeface="Verdana" panose="020B0604030504040204" pitchFamily="34" charset="0"/>
                <a:cs typeface="Verdana" panose="020B0604030504040204" pitchFamily="34" charset="0"/>
              </a:rPr>
              <a:t>SAFe</a:t>
            </a:r>
            <a:r>
              <a:rPr lang="en-US" sz="1000" dirty="0">
                <a:latin typeface="Verdana" panose="020B0604030504040204" pitchFamily="34" charset="0"/>
                <a:ea typeface="Verdana" panose="020B0604030504040204" pitchFamily="34" charset="0"/>
                <a:cs typeface="Verdana" panose="020B0604030504040204" pitchFamily="34" charset="0"/>
              </a:rPr>
              <a:t> (Scaled Agile Framework). Among the firsts for the company was an implementation of Cosmos DB as transactional data repository, Azure Data Lake as long term data repository, Databricks for the optimizer engine and the Scaled Agile Framework for building out the system in iterations.</a:t>
            </a:r>
          </a:p>
        </p:txBody>
      </p:sp>
      <p:sp>
        <p:nvSpPr>
          <p:cNvPr id="11270" name="Rectangle 12"/>
          <p:cNvSpPr>
            <a:spLocks noChangeArrowheads="1"/>
          </p:cNvSpPr>
          <p:nvPr/>
        </p:nvSpPr>
        <p:spPr bwMode="gray">
          <a:xfrm>
            <a:off x="386505" y="2046178"/>
            <a:ext cx="4005262" cy="2820747"/>
          </a:xfrm>
          <a:prstGeom prst="rect">
            <a:avLst/>
          </a:prstGeom>
          <a:noFill/>
          <a:ln w="9525" algn="ctr">
            <a:noFill/>
            <a:miter lim="800000"/>
            <a:headEnd/>
            <a:tailEnd/>
          </a:ln>
        </p:spPr>
        <p:txBody>
          <a:bodyPr lIns="0" tIns="0" rIns="0" bIns="0"/>
          <a:lstStyle/>
          <a:p>
            <a:pPr>
              <a:lnSpc>
                <a:spcPct val="106000"/>
              </a:lnSpc>
              <a:spcBef>
                <a:spcPct val="80000"/>
              </a:spcBef>
              <a:buClr>
                <a:schemeClr val="tx1"/>
              </a:buClr>
              <a:buSzPct val="80000"/>
            </a:pPr>
            <a:r>
              <a:rPr lang="en-US" sz="1000" b="0" dirty="0">
                <a:latin typeface="Verdana" panose="020B0604030504040204" pitchFamily="34" charset="0"/>
                <a:ea typeface="Verdana" panose="020B0604030504040204" pitchFamily="34" charset="0"/>
                <a:cs typeface="Verdana" panose="020B0604030504040204" pitchFamily="34" charset="0"/>
              </a:rPr>
              <a:t>Deepak’s experience in the IT services industry dates twenty plus years, across many domains, of late focusing on LSHC. He is a rare blend of leadership skills augmented with technical abilities. He is well suited for Delivery Lead and/or Solution Architect roles on Cloud development and integration projects.</a:t>
            </a:r>
          </a:p>
          <a:p>
            <a:pPr>
              <a:lnSpc>
                <a:spcPct val="106000"/>
              </a:lnSpc>
              <a:spcBef>
                <a:spcPct val="80000"/>
              </a:spcBef>
              <a:buClr>
                <a:schemeClr val="tx1"/>
              </a:buClr>
              <a:buSzPct val="80000"/>
            </a:pPr>
            <a:r>
              <a:rPr lang="en-US" sz="1000" b="0" dirty="0">
                <a:latin typeface="Verdana" panose="020B0604030504040204" pitchFamily="34" charset="0"/>
                <a:ea typeface="Verdana" panose="020B0604030504040204" pitchFamily="34" charset="0"/>
                <a:cs typeface="Verdana" panose="020B0604030504040204" pitchFamily="34" charset="0"/>
              </a:rPr>
              <a:t>He can lead multi zonal teams to deliver Agile Cloud solutions. He is a Trusted Advisor to clients; often called on when client needs to discuss critical deliverables and to build the strategy on how to achieve the milestones. He offers highly scalable, secured &amp; quality focused Digital solutions to help them realize their digital transformation vision. </a:t>
            </a:r>
          </a:p>
          <a:p>
            <a:pPr>
              <a:lnSpc>
                <a:spcPct val="106000"/>
              </a:lnSpc>
              <a:spcBef>
                <a:spcPct val="80000"/>
              </a:spcBef>
              <a:buClr>
                <a:schemeClr val="tx1"/>
              </a:buClr>
              <a:buSzPct val="80000"/>
            </a:pPr>
            <a:r>
              <a:rPr lang="en-US" sz="1000" b="0" dirty="0">
                <a:latin typeface="Verdana" panose="020B0604030504040204" pitchFamily="34" charset="0"/>
                <a:ea typeface="Verdana" panose="020B0604030504040204" pitchFamily="34" charset="0"/>
                <a:cs typeface="Verdana" panose="020B0604030504040204" pitchFamily="34" charset="0"/>
              </a:rPr>
              <a:t>He enjoys keeping himself cloud technology aware and likes to be on the cutting edge of event driven architectures. And when not working, he likes traveling the world and discovering different cultures.</a:t>
            </a:r>
          </a:p>
        </p:txBody>
      </p:sp>
      <p:sp>
        <p:nvSpPr>
          <p:cNvPr id="11269" name="Text Box 11"/>
          <p:cNvSpPr txBox="1">
            <a:spLocks noChangeArrowheads="1"/>
          </p:cNvSpPr>
          <p:nvPr/>
        </p:nvSpPr>
        <p:spPr bwMode="gray">
          <a:xfrm>
            <a:off x="1586354" y="695480"/>
            <a:ext cx="2946400" cy="1361294"/>
          </a:xfrm>
          <a:prstGeom prst="rect">
            <a:avLst/>
          </a:prstGeom>
          <a:noFill/>
          <a:ln w="12700" algn="ctr">
            <a:noFill/>
            <a:miter lim="800000"/>
            <a:headEnd/>
            <a:tailEnd/>
          </a:ln>
        </p:spPr>
        <p:txBody>
          <a:bodyPr lIns="53987" tIns="53987" rIns="53987" bIns="53987">
            <a:spAutoFit/>
          </a:bodyPr>
          <a:lstStyle/>
          <a:p>
            <a:pPr>
              <a:lnSpc>
                <a:spcPct val="110000"/>
              </a:lnSpc>
              <a:spcBef>
                <a:spcPct val="10000"/>
              </a:spcBef>
            </a:pPr>
            <a:r>
              <a:rPr lang="en-US" sz="1600" b="1" dirty="0">
                <a:latin typeface="Verdana" panose="020B0604030504040204" pitchFamily="34" charset="0"/>
                <a:ea typeface="Verdana" panose="020B0604030504040204" pitchFamily="34" charset="0"/>
                <a:cs typeface="Verdana" panose="020B0604030504040204" pitchFamily="34" charset="0"/>
              </a:rPr>
              <a:t>Deepak Chitnis</a:t>
            </a:r>
          </a:p>
          <a:p>
            <a:pPr>
              <a:lnSpc>
                <a:spcPct val="110000"/>
              </a:lnSpc>
              <a:spcBef>
                <a:spcPct val="10000"/>
              </a:spcBef>
            </a:pPr>
            <a:r>
              <a:rPr lang="en-US" sz="1100" b="1" i="1" dirty="0">
                <a:solidFill>
                  <a:srgbClr val="92D050"/>
                </a:solidFill>
                <a:latin typeface="Verdana" panose="020B0604030504040204" pitchFamily="34" charset="0"/>
                <a:ea typeface="Verdana" panose="020B0604030504040204" pitchFamily="34" charset="0"/>
                <a:cs typeface="Verdana" panose="020B0604030504040204" pitchFamily="34" charset="0"/>
              </a:rPr>
              <a:t>Specialist Leader – Cloud Engineering</a:t>
            </a:r>
          </a:p>
          <a:p>
            <a:pPr>
              <a:lnSpc>
                <a:spcPct val="110000"/>
              </a:lnSpc>
              <a:spcBef>
                <a:spcPct val="10000"/>
              </a:spcBef>
            </a:pPr>
            <a:r>
              <a:rPr lang="pt-BR" sz="1100" b="1" dirty="0" err="1">
                <a:latin typeface="Verdana" panose="020B0604030504040204" pitchFamily="34" charset="0"/>
                <a:ea typeface="Verdana" panose="020B0604030504040204" pitchFamily="34" charset="0"/>
                <a:cs typeface="Verdana" panose="020B0604030504040204" pitchFamily="34" charset="0"/>
              </a:rPr>
              <a:t>Morristown</a:t>
            </a:r>
            <a:r>
              <a:rPr lang="pt-BR" sz="1100" b="1" dirty="0">
                <a:latin typeface="Verdana" panose="020B0604030504040204" pitchFamily="34" charset="0"/>
                <a:ea typeface="Verdana" panose="020B0604030504040204" pitchFamily="34" charset="0"/>
                <a:cs typeface="Verdana" panose="020B0604030504040204" pitchFamily="34" charset="0"/>
              </a:rPr>
              <a:t>, NJ</a:t>
            </a:r>
          </a:p>
          <a:p>
            <a:pPr>
              <a:lnSpc>
                <a:spcPct val="110000"/>
              </a:lnSpc>
              <a:spcBef>
                <a:spcPct val="10000"/>
              </a:spcBef>
            </a:pPr>
            <a:r>
              <a:rPr lang="pt-BR" sz="1100" b="1" dirty="0">
                <a:latin typeface="Verdana" panose="020B0604030504040204" pitchFamily="34" charset="0"/>
                <a:ea typeface="Verdana" panose="020B0604030504040204" pitchFamily="34" charset="0"/>
                <a:cs typeface="Verdana" panose="020B0604030504040204" pitchFamily="34" charset="0"/>
              </a:rPr>
              <a:t>Mobile:  (732) 609 - 3767</a:t>
            </a:r>
          </a:p>
          <a:p>
            <a:pPr>
              <a:lnSpc>
                <a:spcPct val="110000"/>
              </a:lnSpc>
              <a:spcBef>
                <a:spcPct val="10000"/>
              </a:spcBef>
            </a:pPr>
            <a:r>
              <a:rPr lang="pt-BR" sz="1100" b="1" dirty="0">
                <a:latin typeface="Verdana" panose="020B0604030504040204" pitchFamily="34" charset="0"/>
                <a:ea typeface="Verdana" panose="020B0604030504040204" pitchFamily="34" charset="0"/>
                <a:cs typeface="Verdana" panose="020B0604030504040204" pitchFamily="34" charset="0"/>
              </a:rPr>
              <a:t>Email:  dchitnis@deloitte.com</a:t>
            </a:r>
          </a:p>
        </p:txBody>
      </p:sp>
      <p:grpSp>
        <p:nvGrpSpPr>
          <p:cNvPr id="2" name="Group 3"/>
          <p:cNvGrpSpPr>
            <a:grpSpLocks/>
          </p:cNvGrpSpPr>
          <p:nvPr/>
        </p:nvGrpSpPr>
        <p:grpSpPr bwMode="auto">
          <a:xfrm>
            <a:off x="4733285" y="719931"/>
            <a:ext cx="4013200" cy="160338"/>
            <a:chOff x="247" y="712"/>
            <a:chExt cx="2528" cy="101"/>
          </a:xfrm>
        </p:grpSpPr>
        <p:sp>
          <p:nvSpPr>
            <p:cNvPr id="11274" name="Line 4"/>
            <p:cNvSpPr>
              <a:spLocks noChangeShapeType="1"/>
            </p:cNvSpPr>
            <p:nvPr/>
          </p:nvSpPr>
          <p:spPr bwMode="gray">
            <a:xfrm>
              <a:off x="247" y="765"/>
              <a:ext cx="2528" cy="0"/>
            </a:xfrm>
            <a:prstGeom prst="line">
              <a:avLst/>
            </a:prstGeom>
            <a:noFill/>
            <a:ln w="12700" cap="rnd">
              <a:solidFill>
                <a:schemeClr val="tx1"/>
              </a:solidFill>
              <a:round/>
              <a:headEnd/>
              <a:tailEnd/>
            </a:ln>
          </p:spPr>
          <p:txBody>
            <a:bodyPr wrap="none" anchor="ctr"/>
            <a:lstStyle/>
            <a:p>
              <a:endParaRPr lang="en-US"/>
            </a:p>
          </p:txBody>
        </p:sp>
        <p:sp>
          <p:nvSpPr>
            <p:cNvPr id="11275" name="Rectangle 5"/>
            <p:cNvSpPr>
              <a:spLocks noChangeArrowheads="1"/>
            </p:cNvSpPr>
            <p:nvPr/>
          </p:nvSpPr>
          <p:spPr bwMode="gray">
            <a:xfrm>
              <a:off x="956" y="712"/>
              <a:ext cx="1109" cy="101"/>
            </a:xfrm>
            <a:prstGeom prst="rect">
              <a:avLst/>
            </a:prstGeom>
            <a:solidFill>
              <a:schemeClr val="bg1"/>
            </a:solidFill>
            <a:ln w="12700" cap="rnd" algn="ctr">
              <a:noFill/>
              <a:miter lim="800000"/>
              <a:headEnd/>
              <a:tailEnd/>
            </a:ln>
          </p:spPr>
          <p:txBody>
            <a:bodyPr wrap="none" lIns="71983" tIns="0" rIns="71983" bIns="0" anchor="b" anchorCtr="1">
              <a:spAutoFit/>
            </a:bodyPr>
            <a:lstStyle/>
            <a:p>
              <a:pPr algn="ctr">
                <a:lnSpc>
                  <a:spcPct val="95000"/>
                </a:lnSpc>
              </a:pPr>
              <a:r>
                <a:rPr lang="en-US" sz="1100" b="1" dirty="0">
                  <a:latin typeface="Verdana" panose="020B0604030504040204" pitchFamily="34" charset="0"/>
                  <a:ea typeface="Verdana" panose="020B0604030504040204" pitchFamily="34" charset="0"/>
                  <a:cs typeface="Verdana" panose="020B0604030504040204" pitchFamily="34" charset="0"/>
                </a:rPr>
                <a:t>Relevant Experience</a:t>
              </a:r>
            </a:p>
          </p:txBody>
        </p:sp>
      </p:grpSp>
      <p:grpSp>
        <p:nvGrpSpPr>
          <p:cNvPr id="28" name="Group 7"/>
          <p:cNvGrpSpPr>
            <a:grpSpLocks/>
          </p:cNvGrpSpPr>
          <p:nvPr/>
        </p:nvGrpSpPr>
        <p:grpSpPr bwMode="auto">
          <a:xfrm>
            <a:off x="339689" y="5025221"/>
            <a:ext cx="4013200" cy="160338"/>
            <a:chOff x="197" y="2432"/>
            <a:chExt cx="2528" cy="101"/>
          </a:xfrm>
        </p:grpSpPr>
        <p:sp>
          <p:nvSpPr>
            <p:cNvPr id="29" name="Line 8"/>
            <p:cNvSpPr>
              <a:spLocks noChangeShapeType="1"/>
            </p:cNvSpPr>
            <p:nvPr/>
          </p:nvSpPr>
          <p:spPr bwMode="gray">
            <a:xfrm>
              <a:off x="197" y="2482"/>
              <a:ext cx="2528" cy="0"/>
            </a:xfrm>
            <a:prstGeom prst="line">
              <a:avLst/>
            </a:prstGeom>
            <a:noFill/>
            <a:ln w="12700" cap="rnd">
              <a:solidFill>
                <a:schemeClr val="tx1"/>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Rectangle 9"/>
            <p:cNvSpPr>
              <a:spLocks noChangeArrowheads="1"/>
            </p:cNvSpPr>
            <p:nvPr/>
          </p:nvSpPr>
          <p:spPr bwMode="gray">
            <a:xfrm>
              <a:off x="884" y="2432"/>
              <a:ext cx="1104" cy="101"/>
            </a:xfrm>
            <a:prstGeom prst="rect">
              <a:avLst/>
            </a:prstGeom>
            <a:solidFill>
              <a:srgbClr val="FFFFFF"/>
            </a:solidFill>
            <a:ln w="12700" cap="rnd" algn="ctr">
              <a:noFill/>
              <a:miter lim="800000"/>
              <a:headEnd/>
              <a:tailEnd/>
            </a:ln>
          </p:spPr>
          <p:txBody>
            <a:bodyPr wrap="none" lIns="72000" tIns="0" rIns="72000" bIns="0" anchor="b" anchorCtr="1">
              <a:spAutoFit/>
            </a:bodyPr>
            <a:lstStyle/>
            <a:p>
              <a:pPr marL="0" marR="0" lvl="0" indent="0" algn="ctr" defTabSz="914400" eaLnBrk="1" fontAlgn="auto" latinLnBrk="0" hangingPunct="1">
                <a:lnSpc>
                  <a:spcPct val="95000"/>
                </a:lnSpc>
                <a:spcBef>
                  <a:spcPts val="0"/>
                </a:spcBef>
                <a:spcAft>
                  <a:spcPts val="0"/>
                </a:spcAft>
                <a:buClrTx/>
                <a:buSzTx/>
                <a:buFontTx/>
                <a:buNone/>
                <a:tabLst/>
                <a:defRPr/>
              </a:pPr>
              <a:r>
                <a:rPr lang="en-US" sz="1100" b="1" kern="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Industry Experience</a:t>
              </a:r>
              <a:endParaRPr kumimoji="0" lang="en-US" sz="1100" b="1" i="0" u="none" strike="noStrike" kern="0" cap="none" spc="0" normalizeH="0" baseline="0" noProof="0" dirty="0">
                <a:ln>
                  <a:noFill/>
                </a:ln>
                <a:solidFill>
                  <a:sysClr val="windowText" lastClr="000000"/>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sp>
        <p:nvSpPr>
          <p:cNvPr id="31" name="TextBox 30"/>
          <p:cNvSpPr txBox="1"/>
          <p:nvPr/>
        </p:nvSpPr>
        <p:spPr>
          <a:xfrm>
            <a:off x="349719" y="5253821"/>
            <a:ext cx="3993140" cy="750398"/>
          </a:xfrm>
          <a:prstGeom prst="rect">
            <a:avLst/>
          </a:prstGeom>
          <a:noFill/>
        </p:spPr>
        <p:txBody>
          <a:bodyPr wrap="square" rtlCol="0">
            <a:spAutoFit/>
          </a:bodyPr>
          <a:lstStyle/>
          <a:p>
            <a:pPr marL="227013" lvl="1" indent="-225425">
              <a:lnSpc>
                <a:spcPct val="106000"/>
              </a:lnSpc>
              <a:spcBef>
                <a:spcPct val="40000"/>
              </a:spcBef>
              <a:buClr>
                <a:srgbClr val="92D050"/>
              </a:buClr>
              <a:buFont typeface="Wingdings 2" panose="05020102010507070707" pitchFamily="18" charset="2"/>
              <a:buChar char=""/>
              <a:defRPr/>
            </a:pPr>
            <a:r>
              <a:rPr lang="en-US" sz="1100" kern="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Life Science &amp; Health Care</a:t>
            </a:r>
          </a:p>
          <a:p>
            <a:pPr marL="227013" lvl="1" indent="-225425">
              <a:lnSpc>
                <a:spcPct val="106000"/>
              </a:lnSpc>
              <a:spcBef>
                <a:spcPct val="40000"/>
              </a:spcBef>
              <a:buClr>
                <a:srgbClr val="92D050"/>
              </a:buClr>
              <a:buFont typeface="Wingdings 2" panose="05020102010507070707" pitchFamily="18" charset="2"/>
              <a:buChar char=""/>
              <a:defRPr/>
            </a:pPr>
            <a:r>
              <a:rPr lang="en-US" sz="1100" kern="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Energy, Resources &amp; Industrials</a:t>
            </a:r>
          </a:p>
          <a:p>
            <a:pPr marL="227013" lvl="1" indent="-225425">
              <a:lnSpc>
                <a:spcPct val="106000"/>
              </a:lnSpc>
              <a:spcBef>
                <a:spcPct val="40000"/>
              </a:spcBef>
              <a:buClr>
                <a:srgbClr val="92D050"/>
              </a:buClr>
              <a:buFont typeface="Wingdings 2" panose="05020102010507070707" pitchFamily="18" charset="2"/>
              <a:buChar char=""/>
              <a:defRPr/>
            </a:pPr>
            <a:r>
              <a:rPr lang="en-US" sz="1100" kern="0" dirty="0">
                <a:solidFill>
                  <a:sysClr val="windowText" lastClr="000000"/>
                </a:solidFill>
                <a:latin typeface="Verdana" panose="020B0604030504040204" pitchFamily="34" charset="0"/>
                <a:ea typeface="Verdana" panose="020B0604030504040204" pitchFamily="34" charset="0"/>
                <a:cs typeface="Verdana" panose="020B0604030504040204" pitchFamily="34" charset="0"/>
              </a:rPr>
              <a:t>Technology, Media &amp; Telecommunications</a:t>
            </a:r>
          </a:p>
        </p:txBody>
      </p:sp>
      <p:pic>
        <p:nvPicPr>
          <p:cNvPr id="7" name="Picture 6">
            <a:extLst>
              <a:ext uri="{FF2B5EF4-FFF2-40B4-BE49-F238E27FC236}">
                <a16:creationId xmlns:a16="http://schemas.microsoft.com/office/drawing/2014/main" id="{CC900260-AC33-4DC1-81B4-9CE7495B8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515" y="709771"/>
            <a:ext cx="1178111" cy="1178111"/>
          </a:xfrm>
          <a:prstGeom prst="rect">
            <a:avLst/>
          </a:prstGeom>
        </p:spPr>
      </p:pic>
    </p:spTree>
  </p:cSld>
  <p:clrMapOvr>
    <a:masterClrMapping/>
  </p:clrMapOvr>
</p:sld>
</file>

<file path=ppt/theme/theme1.xml><?xml version="1.0" encoding="utf-8"?>
<a:theme xmlns:a="http://schemas.openxmlformats.org/drawingml/2006/main" name="US Consulting Report Template_R1.5_032508">
  <a:themeElements>
    <a:clrScheme name="">
      <a:dk1>
        <a:srgbClr val="000000"/>
      </a:dk1>
      <a:lt1>
        <a:srgbClr val="FFFFFF"/>
      </a:lt1>
      <a:dk2>
        <a:srgbClr val="4066B2"/>
      </a:dk2>
      <a:lt2>
        <a:srgbClr val="009999"/>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Report Template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2"/>
        </a:solidFill>
        <a:ln w="12700" cap="flat" cmpd="sng" algn="ctr">
          <a:solidFill>
            <a:schemeClr val="accent1"/>
          </a:solidFill>
          <a:prstDash val="solid"/>
          <a:round/>
          <a:headEnd type="none" w="med" len="med"/>
          <a:tailEnd type="none" w="med" len="med"/>
        </a:ln>
        <a:effectLst/>
      </a:spPr>
      <a:bodyPr vert="horz" wrap="square" lIns="73152" tIns="73152" rIns="73152" bIns="73152" numCol="1" anchor="t" anchorCtr="0" compatLnSpc="1">
        <a:prstTxWarp prst="textNoShape">
          <a:avLst/>
        </a:prstTxWarp>
      </a:bodyPr>
      <a:lstStyle>
        <a:defPPr marL="0" marR="0" indent="0" algn="l" defTabSz="914400" rtl="0" eaLnBrk="0" fontAlgn="base" latinLnBrk="0" hangingPunct="0">
          <a:lnSpc>
            <a:spcPct val="106000"/>
          </a:lnSpc>
          <a:spcBef>
            <a:spcPct val="50000"/>
          </a:spcBef>
          <a:spcAft>
            <a:spcPct val="0"/>
          </a:spcAft>
          <a:buClrTx/>
          <a:buSzPct val="100000"/>
          <a:buFont typeface="Wingdings 2" pitchFamily="18" charset="2"/>
          <a:buNone/>
          <a:tabLst/>
          <a:defRPr kumimoji="0" lang="en-US" sz="11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US Consulting Report Template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Report Template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Report Template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Report Template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Report Template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Report Template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Report Template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Report Template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Report Template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Report Template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Report Template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Report Template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Report Template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589256c7-9946-44df-b379-51beb93fd2d9}" enabled="1" method="Privileged" siteId="{36da45f1-dd2c-4d1f-af13-5abe46b99921}" removed="0"/>
</clbl:labelList>
</file>

<file path=docProps/app.xml><?xml version="1.0" encoding="utf-8"?>
<Properties xmlns="http://schemas.openxmlformats.org/officeDocument/2006/extended-properties" xmlns:vt="http://schemas.openxmlformats.org/officeDocument/2006/docPropsVTypes">
  <TotalTime>6115</TotalTime>
  <Words>508</Words>
  <Application>Microsoft Macintosh PowerPoint</Application>
  <PresentationFormat>On-screen Show (4:3)</PresentationFormat>
  <Paragraphs>17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Verdana</vt:lpstr>
      <vt:lpstr>Wingdings</vt:lpstr>
      <vt:lpstr>Wingdings 2</vt:lpstr>
      <vt:lpstr>US Consulting Report Template_R1.5_032508</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Introductions</dc:title>
  <dc:creator>Ramchandran, Asish</dc:creator>
  <cp:lastModifiedBy>Deepak Chitnis</cp:lastModifiedBy>
  <cp:revision>80</cp:revision>
  <dcterms:created xsi:type="dcterms:W3CDTF">2011-05-25T19:20:06Z</dcterms:created>
  <dcterms:modified xsi:type="dcterms:W3CDTF">2025-03-26T16:13:57Z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9256c7-9946-44df-b379-51beb93fd2d9_Enabled">
    <vt:lpwstr>true</vt:lpwstr>
  </property>
  <property fmtid="{D5CDD505-2E9C-101B-9397-08002B2CF9AE}" pid="3" name="MSIP_Label_589256c7-9946-44df-b379-51beb93fd2d9_SetDate">
    <vt:lpwstr>2022-06-17T19:12:56Z</vt:lpwstr>
  </property>
  <property fmtid="{D5CDD505-2E9C-101B-9397-08002B2CF9AE}" pid="4" name="MSIP_Label_589256c7-9946-44df-b379-51beb93fd2d9_Method">
    <vt:lpwstr>Privileged</vt:lpwstr>
  </property>
  <property fmtid="{D5CDD505-2E9C-101B-9397-08002B2CF9AE}" pid="5" name="MSIP_Label_589256c7-9946-44df-b379-51beb93fd2d9_Name">
    <vt:lpwstr>589256c7-9946-44df-b379-51beb93fd2d9</vt:lpwstr>
  </property>
  <property fmtid="{D5CDD505-2E9C-101B-9397-08002B2CF9AE}" pid="6" name="MSIP_Label_589256c7-9946-44df-b379-51beb93fd2d9_SiteId">
    <vt:lpwstr>36da45f1-dd2c-4d1f-af13-5abe46b99921</vt:lpwstr>
  </property>
  <property fmtid="{D5CDD505-2E9C-101B-9397-08002B2CF9AE}" pid="7" name="MSIP_Label_589256c7-9946-44df-b379-51beb93fd2d9_ActionId">
    <vt:lpwstr>e39228fa-66ef-41b0-a505-fcbb0c070d76</vt:lpwstr>
  </property>
  <property fmtid="{D5CDD505-2E9C-101B-9397-08002B2CF9AE}" pid="8" name="MSIP_Label_589256c7-9946-44df-b379-51beb93fd2d9_ContentBits">
    <vt:lpwstr>0</vt:lpwstr>
  </property>
</Properties>
</file>