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2" r:id="rId2"/>
    <p:sldId id="624" r:id="rId3"/>
    <p:sldId id="360" r:id="rId4"/>
    <p:sldId id="661" r:id="rId5"/>
    <p:sldId id="307" r:id="rId6"/>
    <p:sldId id="6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F39"/>
    <a:srgbClr val="FCB414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06" autoAdjust="0"/>
    <p:restoredTop sz="94669" autoAdjust="0"/>
  </p:normalViewPr>
  <p:slideViewPr>
    <p:cSldViewPr snapToGrid="0">
      <p:cViewPr varScale="1">
        <p:scale>
          <a:sx n="93" d="100"/>
          <a:sy n="93" d="100"/>
        </p:scale>
        <p:origin x="24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8">
            <a:extLst>
              <a:ext uri="{FF2B5EF4-FFF2-40B4-BE49-F238E27FC236}">
                <a16:creationId xmlns:a16="http://schemas.microsoft.com/office/drawing/2014/main" id="{3603391E-BAF9-49B0-9528-4E27334D7E75}"/>
              </a:ext>
            </a:extLst>
          </p:cNvPr>
          <p:cNvSpPr>
            <a:spLocks noEditPoints="1"/>
          </p:cNvSpPr>
          <p:nvPr/>
        </p:nvSpPr>
        <p:spPr bwMode="auto">
          <a:xfrm>
            <a:off x="12721" y="1426776"/>
            <a:ext cx="12188825" cy="5427663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rgbClr val="FFFFFF">
              <a:alpha val="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813285" y="364789"/>
            <a:ext cx="6663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896417" y="1622676"/>
            <a:ext cx="6928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Pruebas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kumimoji="0" lang="en-GB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rendimiento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Liferay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18C8C8-B29D-40CF-AFCF-1FA036E489D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DB32FB98-AA78-407F-8B01-7D131DC871AB}"/>
              </a:ext>
            </a:extLst>
          </p:cNvPr>
          <p:cNvSpPr>
            <a:spLocks noEditPoints="1"/>
          </p:cNvSpPr>
          <p:nvPr/>
        </p:nvSpPr>
        <p:spPr bwMode="auto">
          <a:xfrm>
            <a:off x="3175" y="1499801"/>
            <a:ext cx="12188825" cy="5354638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56F89-88A8-4B17-84B1-CDC47605E260}"/>
              </a:ext>
            </a:extLst>
          </p:cNvPr>
          <p:cNvSpPr txBox="1"/>
          <p:nvPr/>
        </p:nvSpPr>
        <p:spPr>
          <a:xfrm>
            <a:off x="234325" y="6220384"/>
            <a:ext cx="1699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PLANIFICA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4563C-174F-444B-9718-74BAFE953073}"/>
              </a:ext>
            </a:extLst>
          </p:cNvPr>
          <p:cNvSpPr txBox="1"/>
          <p:nvPr/>
        </p:nvSpPr>
        <p:spPr>
          <a:xfrm>
            <a:off x="1876302" y="6220384"/>
            <a:ext cx="10754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DEFINE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79A9A8-08BB-4994-BE50-3BEA5E447041}"/>
              </a:ext>
            </a:extLst>
          </p:cNvPr>
          <p:cNvSpPr txBox="1"/>
          <p:nvPr/>
        </p:nvSpPr>
        <p:spPr>
          <a:xfrm>
            <a:off x="3048355" y="6214247"/>
            <a:ext cx="1277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EJECUTA Y ANALIZA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5315D7-D786-47DD-87B5-F851931D0CD2}"/>
              </a:ext>
            </a:extLst>
          </p:cNvPr>
          <p:cNvGrpSpPr/>
          <p:nvPr/>
        </p:nvGrpSpPr>
        <p:grpSpPr>
          <a:xfrm>
            <a:off x="8859899" y="596900"/>
            <a:ext cx="1587654" cy="3702323"/>
            <a:chOff x="8859899" y="859031"/>
            <a:chExt cx="1587654" cy="344019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EF3A67-EDB7-457A-918A-ED48C0302370}"/>
                </a:ext>
              </a:extLst>
            </p:cNvPr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06E803-8D2C-42CA-8EDA-76D47F64117A}"/>
                </a:ext>
              </a:extLst>
            </p:cNvPr>
            <p:cNvGrpSpPr/>
            <p:nvPr/>
          </p:nvGrpSpPr>
          <p:grpSpPr>
            <a:xfrm>
              <a:off x="8859899" y="859031"/>
              <a:ext cx="1587654" cy="3440192"/>
              <a:chOff x="8842424" y="765249"/>
              <a:chExt cx="1587654" cy="344019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5CAF3-B983-4F04-BFFA-FE107A0BD341}"/>
                  </a:ext>
                </a:extLst>
              </p:cNvPr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941B72-6ABD-48CD-A179-4DEFB36AFC85}"/>
                  </a:ext>
                </a:extLst>
              </p:cNvPr>
              <p:cNvGrpSpPr/>
              <p:nvPr/>
            </p:nvGrpSpPr>
            <p:grpSpPr>
              <a:xfrm>
                <a:off x="8842424" y="765249"/>
                <a:ext cx="1587654" cy="3440192"/>
                <a:chOff x="9490633" y="1499448"/>
                <a:chExt cx="1270458" cy="3028167"/>
              </a:xfrm>
            </p:grpSpPr>
            <p:sp>
              <p:nvSpPr>
                <p:cNvPr id="13" name="Freeform 5">
                  <a:extLst>
                    <a:ext uri="{FF2B5EF4-FFF2-40B4-BE49-F238E27FC236}">
                      <a16:creationId xmlns:a16="http://schemas.microsoft.com/office/drawing/2014/main" id="{0555A1B5-3638-434B-8C4E-DF1D34153D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30649" y="1907294"/>
                  <a:ext cx="822910" cy="1768535"/>
                </a:xfrm>
                <a:custGeom>
                  <a:avLst/>
                  <a:gdLst>
                    <a:gd name="T0" fmla="*/ 39 w 233"/>
                    <a:gd name="T1" fmla="*/ 495 h 500"/>
                    <a:gd name="T2" fmla="*/ 32 w 233"/>
                    <a:gd name="T3" fmla="*/ 475 h 500"/>
                    <a:gd name="T4" fmla="*/ 10 w 233"/>
                    <a:gd name="T5" fmla="*/ 385 h 500"/>
                    <a:gd name="T6" fmla="*/ 1 w 233"/>
                    <a:gd name="T7" fmla="*/ 262 h 500"/>
                    <a:gd name="T8" fmla="*/ 14 w 233"/>
                    <a:gd name="T9" fmla="*/ 133 h 500"/>
                    <a:gd name="T10" fmla="*/ 43 w 233"/>
                    <a:gd name="T11" fmla="*/ 30 h 500"/>
                    <a:gd name="T12" fmla="*/ 53 w 233"/>
                    <a:gd name="T13" fmla="*/ 4 h 500"/>
                    <a:gd name="T14" fmla="*/ 59 w 233"/>
                    <a:gd name="T15" fmla="*/ 0 h 500"/>
                    <a:gd name="T16" fmla="*/ 157 w 233"/>
                    <a:gd name="T17" fmla="*/ 3 h 500"/>
                    <a:gd name="T18" fmla="*/ 183 w 233"/>
                    <a:gd name="T19" fmla="*/ 3 h 500"/>
                    <a:gd name="T20" fmla="*/ 190 w 233"/>
                    <a:gd name="T21" fmla="*/ 8 h 500"/>
                    <a:gd name="T22" fmla="*/ 226 w 233"/>
                    <a:gd name="T23" fmla="*/ 170 h 500"/>
                    <a:gd name="T24" fmla="*/ 215 w 233"/>
                    <a:gd name="T25" fmla="*/ 378 h 500"/>
                    <a:gd name="T26" fmla="*/ 179 w 233"/>
                    <a:gd name="T27" fmla="*/ 497 h 500"/>
                    <a:gd name="T28" fmla="*/ 174 w 233"/>
                    <a:gd name="T29" fmla="*/ 500 h 500"/>
                    <a:gd name="T30" fmla="*/ 90 w 233"/>
                    <a:gd name="T31" fmla="*/ 497 h 500"/>
                    <a:gd name="T32" fmla="*/ 44 w 233"/>
                    <a:gd name="T33" fmla="*/ 496 h 500"/>
                    <a:gd name="T34" fmla="*/ 39 w 233"/>
                    <a:gd name="T35" fmla="*/ 495 h 500"/>
                    <a:gd name="T36" fmla="*/ 148 w 233"/>
                    <a:gd name="T37" fmla="*/ 145 h 500"/>
                    <a:gd name="T38" fmla="*/ 154 w 233"/>
                    <a:gd name="T39" fmla="*/ 80 h 500"/>
                    <a:gd name="T40" fmla="*/ 90 w 233"/>
                    <a:gd name="T41" fmla="*/ 74 h 500"/>
                    <a:gd name="T42" fmla="*/ 83 w 233"/>
                    <a:gd name="T43" fmla="*/ 139 h 500"/>
                    <a:gd name="T44" fmla="*/ 148 w 233"/>
                    <a:gd name="T45" fmla="*/ 14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3" h="500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6">
                  <a:extLst>
                    <a:ext uri="{FF2B5EF4-FFF2-40B4-BE49-F238E27FC236}">
                      <a16:creationId xmlns:a16="http://schemas.microsoft.com/office/drawing/2014/main" id="{D5C6E3A4-C414-4AD5-8C95-B7946E3C9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9867" y="3109176"/>
                  <a:ext cx="321224" cy="927579"/>
                </a:xfrm>
                <a:custGeom>
                  <a:avLst/>
                  <a:gdLst>
                    <a:gd name="T0" fmla="*/ 38 w 91"/>
                    <a:gd name="T1" fmla="*/ 0 h 262"/>
                    <a:gd name="T2" fmla="*/ 53 w 91"/>
                    <a:gd name="T3" fmla="*/ 12 h 262"/>
                    <a:gd name="T4" fmla="*/ 83 w 91"/>
                    <a:gd name="T5" fmla="*/ 36 h 262"/>
                    <a:gd name="T6" fmla="*/ 89 w 91"/>
                    <a:gd name="T7" fmla="*/ 42 h 262"/>
                    <a:gd name="T8" fmla="*/ 90 w 91"/>
                    <a:gd name="T9" fmla="*/ 47 h 262"/>
                    <a:gd name="T10" fmla="*/ 71 w 91"/>
                    <a:gd name="T11" fmla="*/ 164 h 262"/>
                    <a:gd name="T12" fmla="*/ 57 w 91"/>
                    <a:gd name="T13" fmla="*/ 256 h 262"/>
                    <a:gd name="T14" fmla="*/ 55 w 91"/>
                    <a:gd name="T15" fmla="*/ 262 h 262"/>
                    <a:gd name="T16" fmla="*/ 49 w 91"/>
                    <a:gd name="T17" fmla="*/ 248 h 262"/>
                    <a:gd name="T18" fmla="*/ 23 w 91"/>
                    <a:gd name="T19" fmla="*/ 194 h 262"/>
                    <a:gd name="T20" fmla="*/ 5 w 91"/>
                    <a:gd name="T21" fmla="*/ 157 h 262"/>
                    <a:gd name="T22" fmla="*/ 4 w 91"/>
                    <a:gd name="T23" fmla="*/ 134 h 262"/>
                    <a:gd name="T24" fmla="*/ 37 w 91"/>
                    <a:gd name="T25" fmla="*/ 4 h 262"/>
                    <a:gd name="T26" fmla="*/ 38 w 91"/>
                    <a:gd name="T27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262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7">
                  <a:extLst>
                    <a:ext uri="{FF2B5EF4-FFF2-40B4-BE49-F238E27FC236}">
                      <a16:creationId xmlns:a16="http://schemas.microsoft.com/office/drawing/2014/main" id="{D776285F-D75E-46BE-844B-A2A24659C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0633" y="3087521"/>
                  <a:ext cx="295959" cy="913142"/>
                </a:xfrm>
                <a:custGeom>
                  <a:avLst/>
                  <a:gdLst>
                    <a:gd name="T0" fmla="*/ 55 w 84"/>
                    <a:gd name="T1" fmla="*/ 0 h 258"/>
                    <a:gd name="T2" fmla="*/ 59 w 84"/>
                    <a:gd name="T3" fmla="*/ 34 h 258"/>
                    <a:gd name="T4" fmla="*/ 76 w 84"/>
                    <a:gd name="T5" fmla="*/ 117 h 258"/>
                    <a:gd name="T6" fmla="*/ 84 w 84"/>
                    <a:gd name="T7" fmla="*/ 145 h 258"/>
                    <a:gd name="T8" fmla="*/ 83 w 84"/>
                    <a:gd name="T9" fmla="*/ 149 h 258"/>
                    <a:gd name="T10" fmla="*/ 55 w 84"/>
                    <a:gd name="T11" fmla="*/ 201 h 258"/>
                    <a:gd name="T12" fmla="*/ 28 w 84"/>
                    <a:gd name="T13" fmla="*/ 251 h 258"/>
                    <a:gd name="T14" fmla="*/ 23 w 84"/>
                    <a:gd name="T15" fmla="*/ 258 h 258"/>
                    <a:gd name="T16" fmla="*/ 20 w 84"/>
                    <a:gd name="T17" fmla="*/ 234 h 258"/>
                    <a:gd name="T18" fmla="*/ 7 w 84"/>
                    <a:gd name="T19" fmla="*/ 109 h 258"/>
                    <a:gd name="T20" fmla="*/ 0 w 84"/>
                    <a:gd name="T21" fmla="*/ 44 h 258"/>
                    <a:gd name="T22" fmla="*/ 2 w 84"/>
                    <a:gd name="T23" fmla="*/ 38 h 258"/>
                    <a:gd name="T24" fmla="*/ 53 w 84"/>
                    <a:gd name="T25" fmla="*/ 1 h 258"/>
                    <a:gd name="T26" fmla="*/ 55 w 84"/>
                    <a:gd name="T27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258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8">
                  <a:extLst>
                    <a:ext uri="{FF2B5EF4-FFF2-40B4-BE49-F238E27FC236}">
                      <a16:creationId xmlns:a16="http://schemas.microsoft.com/office/drawing/2014/main" id="{2218DFDB-58AA-47BC-A0B8-B901A14AF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0731" y="3771475"/>
                  <a:ext cx="517929" cy="756140"/>
                </a:xfrm>
                <a:custGeom>
                  <a:avLst/>
                  <a:gdLst>
                    <a:gd name="T0" fmla="*/ 55 w 147"/>
                    <a:gd name="T1" fmla="*/ 36 h 214"/>
                    <a:gd name="T2" fmla="*/ 50 w 147"/>
                    <a:gd name="T3" fmla="*/ 59 h 214"/>
                    <a:gd name="T4" fmla="*/ 59 w 147"/>
                    <a:gd name="T5" fmla="*/ 99 h 214"/>
                    <a:gd name="T6" fmla="*/ 74 w 147"/>
                    <a:gd name="T7" fmla="*/ 125 h 214"/>
                    <a:gd name="T8" fmla="*/ 87 w 147"/>
                    <a:gd name="T9" fmla="*/ 80 h 214"/>
                    <a:gd name="T10" fmla="*/ 117 w 147"/>
                    <a:gd name="T11" fmla="*/ 43 h 214"/>
                    <a:gd name="T12" fmla="*/ 119 w 147"/>
                    <a:gd name="T13" fmla="*/ 85 h 214"/>
                    <a:gd name="T14" fmla="*/ 127 w 147"/>
                    <a:gd name="T15" fmla="*/ 75 h 214"/>
                    <a:gd name="T16" fmla="*/ 134 w 147"/>
                    <a:gd name="T17" fmla="*/ 22 h 214"/>
                    <a:gd name="T18" fmla="*/ 133 w 147"/>
                    <a:gd name="T19" fmla="*/ 10 h 214"/>
                    <a:gd name="T20" fmla="*/ 139 w 147"/>
                    <a:gd name="T21" fmla="*/ 25 h 214"/>
                    <a:gd name="T22" fmla="*/ 135 w 147"/>
                    <a:gd name="T23" fmla="*/ 96 h 214"/>
                    <a:gd name="T24" fmla="*/ 118 w 147"/>
                    <a:gd name="T25" fmla="*/ 140 h 214"/>
                    <a:gd name="T26" fmla="*/ 114 w 147"/>
                    <a:gd name="T27" fmla="*/ 154 h 214"/>
                    <a:gd name="T28" fmla="*/ 99 w 147"/>
                    <a:gd name="T29" fmla="*/ 125 h 214"/>
                    <a:gd name="T30" fmla="*/ 102 w 147"/>
                    <a:gd name="T31" fmla="*/ 93 h 214"/>
                    <a:gd name="T32" fmla="*/ 94 w 147"/>
                    <a:gd name="T33" fmla="*/ 114 h 214"/>
                    <a:gd name="T34" fmla="*/ 94 w 147"/>
                    <a:gd name="T35" fmla="*/ 155 h 214"/>
                    <a:gd name="T36" fmla="*/ 85 w 147"/>
                    <a:gd name="T37" fmla="*/ 191 h 214"/>
                    <a:gd name="T38" fmla="*/ 61 w 147"/>
                    <a:gd name="T39" fmla="*/ 214 h 214"/>
                    <a:gd name="T40" fmla="*/ 50 w 147"/>
                    <a:gd name="T41" fmla="*/ 173 h 214"/>
                    <a:gd name="T42" fmla="*/ 33 w 147"/>
                    <a:gd name="T43" fmla="*/ 107 h 214"/>
                    <a:gd name="T44" fmla="*/ 38 w 147"/>
                    <a:gd name="T45" fmla="*/ 86 h 214"/>
                    <a:gd name="T46" fmla="*/ 29 w 147"/>
                    <a:gd name="T47" fmla="*/ 103 h 214"/>
                    <a:gd name="T48" fmla="*/ 25 w 147"/>
                    <a:gd name="T49" fmla="*/ 125 h 214"/>
                    <a:gd name="T50" fmla="*/ 13 w 147"/>
                    <a:gd name="T51" fmla="*/ 141 h 214"/>
                    <a:gd name="T52" fmla="*/ 3 w 147"/>
                    <a:gd name="T53" fmla="*/ 70 h 214"/>
                    <a:gd name="T54" fmla="*/ 12 w 147"/>
                    <a:gd name="T55" fmla="*/ 12 h 214"/>
                    <a:gd name="T56" fmla="*/ 21 w 147"/>
                    <a:gd name="T57" fmla="*/ 0 h 214"/>
                    <a:gd name="T58" fmla="*/ 21 w 147"/>
                    <a:gd name="T59" fmla="*/ 72 h 214"/>
                    <a:gd name="T60" fmla="*/ 55 w 147"/>
                    <a:gd name="T61" fmla="*/ 36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7" h="214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9">
                  <a:extLst>
                    <a:ext uri="{FF2B5EF4-FFF2-40B4-BE49-F238E27FC236}">
                      <a16:creationId xmlns:a16="http://schemas.microsoft.com/office/drawing/2014/main" id="{631EFFFF-51A8-430F-BACD-B21E283FF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2618" y="1499448"/>
                  <a:ext cx="420479" cy="364535"/>
                </a:xfrm>
                <a:custGeom>
                  <a:avLst/>
                  <a:gdLst>
                    <a:gd name="T0" fmla="*/ 119 w 119"/>
                    <a:gd name="T1" fmla="*/ 103 h 103"/>
                    <a:gd name="T2" fmla="*/ 0 w 119"/>
                    <a:gd name="T3" fmla="*/ 100 h 103"/>
                    <a:gd name="T4" fmla="*/ 62 w 119"/>
                    <a:gd name="T5" fmla="*/ 0 h 103"/>
                    <a:gd name="T6" fmla="*/ 119 w 119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103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5EBB5D-5DC6-44F9-AD2A-A74316377855}"/>
              </a:ext>
            </a:extLst>
          </p:cNvPr>
          <p:cNvGrpSpPr/>
          <p:nvPr/>
        </p:nvGrpSpPr>
        <p:grpSpPr>
          <a:xfrm>
            <a:off x="2098090" y="5349677"/>
            <a:ext cx="635854" cy="775579"/>
            <a:chOff x="2154238" y="2051050"/>
            <a:chExt cx="3344862" cy="407987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5F42085-8AF6-4050-9D3B-4E606BA8F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4475" y="2671763"/>
              <a:ext cx="2081212" cy="34591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43C591B-8D5B-4264-B65F-CF13B4B7B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5775" y="3651250"/>
              <a:ext cx="147637" cy="25082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CC4A8D96-F1A0-4ED0-9C5B-97006DD3F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8800" y="3986213"/>
              <a:ext cx="534987" cy="858838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7A94C5E9-F411-4CA1-9390-90D7AFDBE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5463" y="3938588"/>
              <a:ext cx="239712" cy="296863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CA6D15F-EC9E-4E02-8BC5-F75451D16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9200" y="2917825"/>
              <a:ext cx="865187" cy="942975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33F75D8-FBEC-44B4-85DE-8AD3AF7B0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9200" y="2051050"/>
              <a:ext cx="133350" cy="508000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52E8636-4496-4756-B7FB-CFF841EC3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7988" y="2257425"/>
              <a:ext cx="338137" cy="469900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E2D4D31-7CBE-481C-8746-5B282692F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063" y="4279900"/>
              <a:ext cx="474662" cy="333375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64853FD-5AB2-4D42-A890-F644B02F7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2851150"/>
              <a:ext cx="474662" cy="33020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A79EB91-FA2D-4E5D-9E74-9EED09D7F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1100" y="3667125"/>
              <a:ext cx="508000" cy="134938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4E3A6F-0C40-4E20-9633-BB3E43455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4238" y="3667125"/>
              <a:ext cx="504825" cy="134938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B228997-083F-4833-994B-674EBC806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063" y="2851150"/>
              <a:ext cx="474662" cy="33020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130BE2FE-36A7-4570-820E-244B03633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4279900"/>
              <a:ext cx="474662" cy="333375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5F7F272-A9AA-4D5A-84D2-CF6D572E79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7213" y="2257425"/>
              <a:ext cx="338137" cy="469900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CF8D5E-5ED7-44EB-9DF6-3D326ABB857F}"/>
              </a:ext>
            </a:extLst>
          </p:cNvPr>
          <p:cNvGrpSpPr/>
          <p:nvPr/>
        </p:nvGrpSpPr>
        <p:grpSpPr>
          <a:xfrm>
            <a:off x="757039" y="5491450"/>
            <a:ext cx="584216" cy="584215"/>
            <a:chOff x="3187685" y="2367566"/>
            <a:chExt cx="2122867" cy="212286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E33BC74-F039-414C-AB84-4F76F6D3D77E}"/>
                </a:ext>
              </a:extLst>
            </p:cNvPr>
            <p:cNvSpPr/>
            <p:nvPr/>
          </p:nvSpPr>
          <p:spPr>
            <a:xfrm>
              <a:off x="3187685" y="2367566"/>
              <a:ext cx="2122867" cy="2122867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31A6504-7018-4456-8A5D-7A7CFA630D90}"/>
                </a:ext>
              </a:extLst>
            </p:cNvPr>
            <p:cNvSpPr/>
            <p:nvPr/>
          </p:nvSpPr>
          <p:spPr>
            <a:xfrm rot="2700000">
              <a:off x="4125005" y="3606989"/>
              <a:ext cx="566564" cy="152423"/>
            </a:xfrm>
            <a:prstGeom prst="roundRect">
              <a:avLst>
                <a:gd name="adj" fmla="val 457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1540D8A-BF22-4BBD-87F4-DEA079C558C3}"/>
                </a:ext>
              </a:extLst>
            </p:cNvPr>
            <p:cNvSpPr/>
            <p:nvPr/>
          </p:nvSpPr>
          <p:spPr>
            <a:xfrm rot="5400000">
              <a:off x="3717108" y="2977775"/>
              <a:ext cx="1080404" cy="149292"/>
            </a:xfrm>
            <a:prstGeom prst="roundRect">
              <a:avLst>
                <a:gd name="adj" fmla="val 457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5BD47-D6ED-4A21-BDC0-90BA5D81A5BD}"/>
              </a:ext>
            </a:extLst>
          </p:cNvPr>
          <p:cNvGrpSpPr/>
          <p:nvPr/>
        </p:nvGrpSpPr>
        <p:grpSpPr>
          <a:xfrm>
            <a:off x="3346836" y="5500466"/>
            <a:ext cx="705144" cy="704637"/>
            <a:chOff x="4986338" y="2357438"/>
            <a:chExt cx="2206625" cy="220503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1BA7F01B-2BC2-4E3C-9CDE-B7DA662C8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6338" y="2357438"/>
              <a:ext cx="2206625" cy="2205038"/>
            </a:xfrm>
            <a:custGeom>
              <a:avLst/>
              <a:gdLst>
                <a:gd name="T0" fmla="*/ 33 w 715"/>
                <a:gd name="T1" fmla="*/ 138 h 709"/>
                <a:gd name="T2" fmla="*/ 0 w 715"/>
                <a:gd name="T3" fmla="*/ 137 h 709"/>
                <a:gd name="T4" fmla="*/ 0 w 715"/>
                <a:gd name="T5" fmla="*/ 0 h 709"/>
                <a:gd name="T6" fmla="*/ 715 w 715"/>
                <a:gd name="T7" fmla="*/ 0 h 709"/>
                <a:gd name="T8" fmla="*/ 715 w 715"/>
                <a:gd name="T9" fmla="*/ 136 h 709"/>
                <a:gd name="T10" fmla="*/ 686 w 715"/>
                <a:gd name="T11" fmla="*/ 139 h 709"/>
                <a:gd name="T12" fmla="*/ 686 w 715"/>
                <a:gd name="T13" fmla="*/ 589 h 709"/>
                <a:gd name="T14" fmla="*/ 434 w 715"/>
                <a:gd name="T15" fmla="*/ 589 h 709"/>
                <a:gd name="T16" fmla="*/ 432 w 715"/>
                <a:gd name="T17" fmla="*/ 594 h 709"/>
                <a:gd name="T18" fmla="*/ 486 w 715"/>
                <a:gd name="T19" fmla="*/ 648 h 709"/>
                <a:gd name="T20" fmla="*/ 492 w 715"/>
                <a:gd name="T21" fmla="*/ 695 h 709"/>
                <a:gd name="T22" fmla="*/ 445 w 715"/>
                <a:gd name="T23" fmla="*/ 689 h 709"/>
                <a:gd name="T24" fmla="*/ 358 w 715"/>
                <a:gd name="T25" fmla="*/ 602 h 709"/>
                <a:gd name="T26" fmla="*/ 277 w 715"/>
                <a:gd name="T27" fmla="*/ 683 h 709"/>
                <a:gd name="T28" fmla="*/ 264 w 715"/>
                <a:gd name="T29" fmla="*/ 696 h 709"/>
                <a:gd name="T30" fmla="*/ 224 w 715"/>
                <a:gd name="T31" fmla="*/ 696 h 709"/>
                <a:gd name="T32" fmla="*/ 223 w 715"/>
                <a:gd name="T33" fmla="*/ 655 h 709"/>
                <a:gd name="T34" fmla="*/ 270 w 715"/>
                <a:gd name="T35" fmla="*/ 608 h 709"/>
                <a:gd name="T36" fmla="*/ 286 w 715"/>
                <a:gd name="T37" fmla="*/ 590 h 709"/>
                <a:gd name="T38" fmla="*/ 33 w 715"/>
                <a:gd name="T39" fmla="*/ 590 h 709"/>
                <a:gd name="T40" fmla="*/ 33 w 715"/>
                <a:gd name="T41" fmla="*/ 138 h 709"/>
                <a:gd name="T42" fmla="*/ 93 w 715"/>
                <a:gd name="T43" fmla="*/ 138 h 709"/>
                <a:gd name="T44" fmla="*/ 93 w 715"/>
                <a:gd name="T45" fmla="*/ 531 h 709"/>
                <a:gd name="T46" fmla="*/ 626 w 715"/>
                <a:gd name="T47" fmla="*/ 531 h 709"/>
                <a:gd name="T48" fmla="*/ 626 w 715"/>
                <a:gd name="T49" fmla="*/ 138 h 709"/>
                <a:gd name="T50" fmla="*/ 93 w 715"/>
                <a:gd name="T51" fmla="*/ 138 h 709"/>
                <a:gd name="T52" fmla="*/ 658 w 715"/>
                <a:gd name="T53" fmla="*/ 58 h 709"/>
                <a:gd name="T54" fmla="*/ 59 w 715"/>
                <a:gd name="T55" fmla="*/ 58 h 709"/>
                <a:gd name="T56" fmla="*/ 59 w 715"/>
                <a:gd name="T57" fmla="*/ 107 h 709"/>
                <a:gd name="T58" fmla="*/ 658 w 715"/>
                <a:gd name="T59" fmla="*/ 107 h 709"/>
                <a:gd name="T60" fmla="*/ 658 w 715"/>
                <a:gd name="T61" fmla="*/ 5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5" h="709">
                  <a:moveTo>
                    <a:pt x="33" y="138"/>
                  </a:moveTo>
                  <a:cubicBezTo>
                    <a:pt x="20" y="138"/>
                    <a:pt x="11" y="137"/>
                    <a:pt x="0" y="137"/>
                  </a:cubicBezTo>
                  <a:cubicBezTo>
                    <a:pt x="0" y="91"/>
                    <a:pt x="0" y="46"/>
                    <a:pt x="0" y="0"/>
                  </a:cubicBezTo>
                  <a:cubicBezTo>
                    <a:pt x="238" y="0"/>
                    <a:pt x="476" y="0"/>
                    <a:pt x="715" y="0"/>
                  </a:cubicBezTo>
                  <a:cubicBezTo>
                    <a:pt x="715" y="45"/>
                    <a:pt x="715" y="90"/>
                    <a:pt x="715" y="136"/>
                  </a:cubicBezTo>
                  <a:cubicBezTo>
                    <a:pt x="706" y="137"/>
                    <a:pt x="697" y="138"/>
                    <a:pt x="686" y="139"/>
                  </a:cubicBezTo>
                  <a:cubicBezTo>
                    <a:pt x="686" y="289"/>
                    <a:pt x="686" y="438"/>
                    <a:pt x="686" y="589"/>
                  </a:cubicBezTo>
                  <a:cubicBezTo>
                    <a:pt x="601" y="589"/>
                    <a:pt x="518" y="589"/>
                    <a:pt x="434" y="589"/>
                  </a:cubicBezTo>
                  <a:cubicBezTo>
                    <a:pt x="433" y="591"/>
                    <a:pt x="433" y="593"/>
                    <a:pt x="432" y="594"/>
                  </a:cubicBezTo>
                  <a:cubicBezTo>
                    <a:pt x="450" y="612"/>
                    <a:pt x="468" y="630"/>
                    <a:pt x="486" y="648"/>
                  </a:cubicBezTo>
                  <a:cubicBezTo>
                    <a:pt x="503" y="665"/>
                    <a:pt x="505" y="683"/>
                    <a:pt x="492" y="695"/>
                  </a:cubicBezTo>
                  <a:cubicBezTo>
                    <a:pt x="479" y="709"/>
                    <a:pt x="463" y="707"/>
                    <a:pt x="445" y="689"/>
                  </a:cubicBezTo>
                  <a:cubicBezTo>
                    <a:pt x="417" y="661"/>
                    <a:pt x="388" y="632"/>
                    <a:pt x="358" y="602"/>
                  </a:cubicBezTo>
                  <a:cubicBezTo>
                    <a:pt x="330" y="630"/>
                    <a:pt x="303" y="656"/>
                    <a:pt x="277" y="683"/>
                  </a:cubicBezTo>
                  <a:cubicBezTo>
                    <a:pt x="273" y="688"/>
                    <a:pt x="268" y="692"/>
                    <a:pt x="264" y="696"/>
                  </a:cubicBezTo>
                  <a:cubicBezTo>
                    <a:pt x="251" y="707"/>
                    <a:pt x="237" y="707"/>
                    <a:pt x="224" y="696"/>
                  </a:cubicBezTo>
                  <a:cubicBezTo>
                    <a:pt x="212" y="685"/>
                    <a:pt x="211" y="668"/>
                    <a:pt x="223" y="655"/>
                  </a:cubicBezTo>
                  <a:cubicBezTo>
                    <a:pt x="238" y="639"/>
                    <a:pt x="254" y="623"/>
                    <a:pt x="270" y="608"/>
                  </a:cubicBezTo>
                  <a:cubicBezTo>
                    <a:pt x="274" y="603"/>
                    <a:pt x="279" y="598"/>
                    <a:pt x="286" y="590"/>
                  </a:cubicBezTo>
                  <a:cubicBezTo>
                    <a:pt x="200" y="590"/>
                    <a:pt x="117" y="590"/>
                    <a:pt x="33" y="590"/>
                  </a:cubicBezTo>
                  <a:cubicBezTo>
                    <a:pt x="33" y="438"/>
                    <a:pt x="33" y="289"/>
                    <a:pt x="33" y="138"/>
                  </a:cubicBezTo>
                  <a:close/>
                  <a:moveTo>
                    <a:pt x="93" y="138"/>
                  </a:moveTo>
                  <a:cubicBezTo>
                    <a:pt x="93" y="270"/>
                    <a:pt x="93" y="401"/>
                    <a:pt x="93" y="531"/>
                  </a:cubicBezTo>
                  <a:cubicBezTo>
                    <a:pt x="271" y="531"/>
                    <a:pt x="448" y="531"/>
                    <a:pt x="626" y="531"/>
                  </a:cubicBezTo>
                  <a:cubicBezTo>
                    <a:pt x="626" y="400"/>
                    <a:pt x="626" y="270"/>
                    <a:pt x="626" y="138"/>
                  </a:cubicBezTo>
                  <a:cubicBezTo>
                    <a:pt x="448" y="138"/>
                    <a:pt x="271" y="138"/>
                    <a:pt x="93" y="138"/>
                  </a:cubicBezTo>
                  <a:close/>
                  <a:moveTo>
                    <a:pt x="658" y="58"/>
                  </a:moveTo>
                  <a:cubicBezTo>
                    <a:pt x="457" y="58"/>
                    <a:pt x="258" y="58"/>
                    <a:pt x="59" y="58"/>
                  </a:cubicBezTo>
                  <a:cubicBezTo>
                    <a:pt x="59" y="75"/>
                    <a:pt x="59" y="91"/>
                    <a:pt x="59" y="107"/>
                  </a:cubicBezTo>
                  <a:cubicBezTo>
                    <a:pt x="259" y="107"/>
                    <a:pt x="459" y="107"/>
                    <a:pt x="658" y="107"/>
                  </a:cubicBezTo>
                  <a:cubicBezTo>
                    <a:pt x="658" y="90"/>
                    <a:pt x="658" y="75"/>
                    <a:pt x="658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54B54B67-D175-4757-952C-8480BE82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2882901"/>
              <a:ext cx="842963" cy="998538"/>
            </a:xfrm>
            <a:custGeom>
              <a:avLst/>
              <a:gdLst>
                <a:gd name="T0" fmla="*/ 198 w 273"/>
                <a:gd name="T1" fmla="*/ 103 h 321"/>
                <a:gd name="T2" fmla="*/ 156 w 273"/>
                <a:gd name="T3" fmla="*/ 101 h 321"/>
                <a:gd name="T4" fmla="*/ 215 w 273"/>
                <a:gd name="T5" fmla="*/ 0 h 321"/>
                <a:gd name="T6" fmla="*/ 273 w 273"/>
                <a:gd name="T7" fmla="*/ 102 h 321"/>
                <a:gd name="T8" fmla="*/ 228 w 273"/>
                <a:gd name="T9" fmla="*/ 102 h 321"/>
                <a:gd name="T10" fmla="*/ 5 w 273"/>
                <a:gd name="T11" fmla="*/ 321 h 321"/>
                <a:gd name="T12" fmla="*/ 0 w 273"/>
                <a:gd name="T13" fmla="*/ 292 h 321"/>
                <a:gd name="T14" fmla="*/ 198 w 273"/>
                <a:gd name="T15" fmla="*/ 10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321">
                  <a:moveTo>
                    <a:pt x="198" y="103"/>
                  </a:moveTo>
                  <a:cubicBezTo>
                    <a:pt x="183" y="102"/>
                    <a:pt x="172" y="102"/>
                    <a:pt x="156" y="101"/>
                  </a:cubicBezTo>
                  <a:cubicBezTo>
                    <a:pt x="176" y="66"/>
                    <a:pt x="194" y="34"/>
                    <a:pt x="215" y="0"/>
                  </a:cubicBezTo>
                  <a:cubicBezTo>
                    <a:pt x="234" y="35"/>
                    <a:pt x="253" y="67"/>
                    <a:pt x="273" y="102"/>
                  </a:cubicBezTo>
                  <a:cubicBezTo>
                    <a:pt x="255" y="102"/>
                    <a:pt x="242" y="102"/>
                    <a:pt x="228" y="102"/>
                  </a:cubicBezTo>
                  <a:cubicBezTo>
                    <a:pt x="201" y="223"/>
                    <a:pt x="128" y="296"/>
                    <a:pt x="5" y="321"/>
                  </a:cubicBezTo>
                  <a:cubicBezTo>
                    <a:pt x="3" y="310"/>
                    <a:pt x="2" y="302"/>
                    <a:pt x="0" y="292"/>
                  </a:cubicBezTo>
                  <a:cubicBezTo>
                    <a:pt x="106" y="271"/>
                    <a:pt x="172" y="209"/>
                    <a:pt x="198" y="10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2F207D94-3E6C-43A3-8490-8CF8731432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3801" y="3548063"/>
              <a:ext cx="379413" cy="387350"/>
            </a:xfrm>
            <a:custGeom>
              <a:avLst/>
              <a:gdLst>
                <a:gd name="T0" fmla="*/ 123 w 123"/>
                <a:gd name="T1" fmla="*/ 62 h 124"/>
                <a:gd name="T2" fmla="*/ 61 w 123"/>
                <a:gd name="T3" fmla="*/ 124 h 124"/>
                <a:gd name="T4" fmla="*/ 0 w 123"/>
                <a:gd name="T5" fmla="*/ 62 h 124"/>
                <a:gd name="T6" fmla="*/ 62 w 123"/>
                <a:gd name="T7" fmla="*/ 1 h 124"/>
                <a:gd name="T8" fmla="*/ 123 w 123"/>
                <a:gd name="T9" fmla="*/ 62 h 124"/>
                <a:gd name="T10" fmla="*/ 94 w 123"/>
                <a:gd name="T11" fmla="*/ 62 h 124"/>
                <a:gd name="T12" fmla="*/ 61 w 123"/>
                <a:gd name="T13" fmla="*/ 29 h 124"/>
                <a:gd name="T14" fmla="*/ 30 w 123"/>
                <a:gd name="T15" fmla="*/ 62 h 124"/>
                <a:gd name="T16" fmla="*/ 60 w 123"/>
                <a:gd name="T17" fmla="*/ 94 h 124"/>
                <a:gd name="T18" fmla="*/ 94 w 123"/>
                <a:gd name="T1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4">
                  <a:moveTo>
                    <a:pt x="123" y="62"/>
                  </a:moveTo>
                  <a:cubicBezTo>
                    <a:pt x="123" y="96"/>
                    <a:pt x="94" y="124"/>
                    <a:pt x="61" y="124"/>
                  </a:cubicBezTo>
                  <a:cubicBezTo>
                    <a:pt x="27" y="123"/>
                    <a:pt x="0" y="95"/>
                    <a:pt x="0" y="62"/>
                  </a:cubicBezTo>
                  <a:cubicBezTo>
                    <a:pt x="0" y="27"/>
                    <a:pt x="28" y="0"/>
                    <a:pt x="62" y="1"/>
                  </a:cubicBezTo>
                  <a:cubicBezTo>
                    <a:pt x="96" y="1"/>
                    <a:pt x="123" y="28"/>
                    <a:pt x="123" y="62"/>
                  </a:cubicBezTo>
                  <a:close/>
                  <a:moveTo>
                    <a:pt x="94" y="62"/>
                  </a:moveTo>
                  <a:cubicBezTo>
                    <a:pt x="94" y="44"/>
                    <a:pt x="78" y="29"/>
                    <a:pt x="61" y="29"/>
                  </a:cubicBezTo>
                  <a:cubicBezTo>
                    <a:pt x="43" y="30"/>
                    <a:pt x="30" y="44"/>
                    <a:pt x="30" y="62"/>
                  </a:cubicBezTo>
                  <a:cubicBezTo>
                    <a:pt x="29" y="79"/>
                    <a:pt x="43" y="93"/>
                    <a:pt x="60" y="94"/>
                  </a:cubicBezTo>
                  <a:cubicBezTo>
                    <a:pt x="79" y="94"/>
                    <a:pt x="94" y="80"/>
                    <a:pt x="94" y="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98D79B57-470E-4387-980C-CB1E414A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6" y="3109913"/>
              <a:ext cx="300038" cy="311150"/>
            </a:xfrm>
            <a:custGeom>
              <a:avLst/>
              <a:gdLst>
                <a:gd name="T0" fmla="*/ 27 w 97"/>
                <a:gd name="T1" fmla="*/ 50 h 100"/>
                <a:gd name="T2" fmla="*/ 13 w 97"/>
                <a:gd name="T3" fmla="*/ 35 h 100"/>
                <a:gd name="T4" fmla="*/ 0 w 97"/>
                <a:gd name="T5" fmla="*/ 21 h 100"/>
                <a:gd name="T6" fmla="*/ 21 w 97"/>
                <a:gd name="T7" fmla="*/ 3 h 100"/>
                <a:gd name="T8" fmla="*/ 49 w 97"/>
                <a:gd name="T9" fmla="*/ 28 h 100"/>
                <a:gd name="T10" fmla="*/ 78 w 97"/>
                <a:gd name="T11" fmla="*/ 0 h 100"/>
                <a:gd name="T12" fmla="*/ 97 w 97"/>
                <a:gd name="T13" fmla="*/ 21 h 100"/>
                <a:gd name="T14" fmla="*/ 70 w 97"/>
                <a:gd name="T15" fmla="*/ 50 h 100"/>
                <a:gd name="T16" fmla="*/ 97 w 97"/>
                <a:gd name="T17" fmla="*/ 78 h 100"/>
                <a:gd name="T18" fmla="*/ 76 w 97"/>
                <a:gd name="T19" fmla="*/ 97 h 100"/>
                <a:gd name="T20" fmla="*/ 48 w 97"/>
                <a:gd name="T21" fmla="*/ 71 h 100"/>
                <a:gd name="T22" fmla="*/ 18 w 97"/>
                <a:gd name="T23" fmla="*/ 100 h 100"/>
                <a:gd name="T24" fmla="*/ 2 w 97"/>
                <a:gd name="T25" fmla="*/ 77 h 100"/>
                <a:gd name="T26" fmla="*/ 27 w 97"/>
                <a:gd name="T2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00">
                  <a:moveTo>
                    <a:pt x="27" y="50"/>
                  </a:moveTo>
                  <a:cubicBezTo>
                    <a:pt x="22" y="44"/>
                    <a:pt x="17" y="39"/>
                    <a:pt x="13" y="35"/>
                  </a:cubicBezTo>
                  <a:cubicBezTo>
                    <a:pt x="9" y="30"/>
                    <a:pt x="5" y="26"/>
                    <a:pt x="0" y="21"/>
                  </a:cubicBezTo>
                  <a:cubicBezTo>
                    <a:pt x="7" y="15"/>
                    <a:pt x="13" y="10"/>
                    <a:pt x="21" y="3"/>
                  </a:cubicBezTo>
                  <a:cubicBezTo>
                    <a:pt x="29" y="10"/>
                    <a:pt x="39" y="19"/>
                    <a:pt x="49" y="28"/>
                  </a:cubicBezTo>
                  <a:cubicBezTo>
                    <a:pt x="58" y="19"/>
                    <a:pt x="68" y="10"/>
                    <a:pt x="78" y="0"/>
                  </a:cubicBezTo>
                  <a:cubicBezTo>
                    <a:pt x="85" y="7"/>
                    <a:pt x="90" y="13"/>
                    <a:pt x="97" y="21"/>
                  </a:cubicBezTo>
                  <a:cubicBezTo>
                    <a:pt x="88" y="30"/>
                    <a:pt x="79" y="39"/>
                    <a:pt x="70" y="50"/>
                  </a:cubicBezTo>
                  <a:cubicBezTo>
                    <a:pt x="79" y="59"/>
                    <a:pt x="87" y="68"/>
                    <a:pt x="97" y="78"/>
                  </a:cubicBezTo>
                  <a:cubicBezTo>
                    <a:pt x="90" y="85"/>
                    <a:pt x="83" y="91"/>
                    <a:pt x="76" y="97"/>
                  </a:cubicBezTo>
                  <a:cubicBezTo>
                    <a:pt x="67" y="89"/>
                    <a:pt x="58" y="80"/>
                    <a:pt x="48" y="71"/>
                  </a:cubicBezTo>
                  <a:cubicBezTo>
                    <a:pt x="39" y="80"/>
                    <a:pt x="30" y="89"/>
                    <a:pt x="18" y="100"/>
                  </a:cubicBezTo>
                  <a:cubicBezTo>
                    <a:pt x="13" y="92"/>
                    <a:pt x="8" y="85"/>
                    <a:pt x="2" y="77"/>
                  </a:cubicBezTo>
                  <a:cubicBezTo>
                    <a:pt x="9" y="69"/>
                    <a:pt x="18" y="60"/>
                    <a:pt x="27" y="5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TextBox 40">
            <a:extLst>
              <a:ext uri="{FF2B5EF4-FFF2-40B4-BE49-F238E27FC236}">
                <a16:creationId xmlns:a16="http://schemas.microsoft.com/office/drawing/2014/main" id="{48EEB841-D86F-7D48-97D0-9541D4C9BBC3}"/>
              </a:ext>
            </a:extLst>
          </p:cNvPr>
          <p:cNvSpPr txBox="1"/>
          <p:nvPr/>
        </p:nvSpPr>
        <p:spPr>
          <a:xfrm>
            <a:off x="4737740" y="6008401"/>
            <a:ext cx="741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GB" sz="2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David Vega </a:t>
            </a:r>
            <a:r>
              <a:rPr lang="en-GB" sz="2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Perea</a:t>
            </a:r>
            <a:r>
              <a:rPr lang="en-GB" sz="2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(@davidsrules7)</a:t>
            </a:r>
          </a:p>
          <a:p>
            <a:pPr lvl="0" algn="r">
              <a:defRPr/>
            </a:pPr>
            <a:r>
              <a:rPr lang="en-GB" sz="2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Daniel Martínez Cisneros (@</a:t>
            </a:r>
            <a:r>
              <a:rPr lang="en-GB" sz="2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dmcisneros</a:t>
            </a:r>
            <a:r>
              <a:rPr lang="en-GB" sz="2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757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7C239D8-6A01-4146-901E-2F237B77237B}"/>
              </a:ext>
            </a:extLst>
          </p:cNvPr>
          <p:cNvSpPr/>
          <p:nvPr/>
        </p:nvSpPr>
        <p:spPr>
          <a:xfrm>
            <a:off x="1614924" y="5493654"/>
            <a:ext cx="3766861" cy="380050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624378" y="762037"/>
            <a:ext cx="65816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Nuestro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60438" y="912109"/>
            <a:ext cx="4786312" cy="5039851"/>
            <a:chOff x="5995988" y="2712903"/>
            <a:chExt cx="2457450" cy="25876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5820957" y="2030297"/>
            <a:ext cx="6142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El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objetivo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éste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repositorio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es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ver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como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realizar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unas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pruebas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carga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coherentes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sobre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un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entorno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Liferay,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nos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servirán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para: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5820957" y="3185330"/>
            <a:ext cx="6142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endParaRPr lang="en-US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Demostrar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que el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sistema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cumple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los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criterios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rendimiento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Validar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y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verificar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atributos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de la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calidad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del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sistema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escalabilidad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fiabilidad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uso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de los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recursos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</a:p>
          <a:p>
            <a:pPr lvl="0" algn="just">
              <a:defRPr/>
            </a:pPr>
            <a:endParaRPr lang="en-US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Medir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qué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partes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del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sistema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o de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carga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trabajo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provocan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que el conjunto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rinda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mal.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0CFB8-DF7A-456D-8CA4-211FFC3BE77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10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PRUEBAS DE RENDIMIENTO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4" y="3318604"/>
            <a:ext cx="234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PLANIFICA Y DISEÑA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833120" y="1654279"/>
            <a:ext cx="205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ANALIZA Y MIDE RESULTADOS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082140" y="3382900"/>
            <a:ext cx="237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ATACA LOS PUNTOS DEBILES DE TU ARQUITECTURA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AJUSTA Y MEJORA EL RENDIMIENTO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3159522"/>
            <a:ext cx="1804392" cy="112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50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69A64847-F02E-4B3A-9965-DBA5A96A18A2}"/>
              </a:ext>
            </a:extLst>
          </p:cNvPr>
          <p:cNvSpPr txBox="1"/>
          <p:nvPr/>
        </p:nvSpPr>
        <p:spPr>
          <a:xfrm>
            <a:off x="1397000" y="295060"/>
            <a:ext cx="9138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HERRAMIENTAS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EC7D49-8B54-4659-9676-98A3C9B1E316}"/>
              </a:ext>
            </a:extLst>
          </p:cNvPr>
          <p:cNvSpPr/>
          <p:nvPr/>
        </p:nvSpPr>
        <p:spPr>
          <a:xfrm>
            <a:off x="5340835" y="2845265"/>
            <a:ext cx="1625599" cy="1625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230194-A3BE-4824-A04C-08182BC51C62}"/>
              </a:ext>
            </a:extLst>
          </p:cNvPr>
          <p:cNvSpPr/>
          <p:nvPr/>
        </p:nvSpPr>
        <p:spPr>
          <a:xfrm>
            <a:off x="6963351" y="1700031"/>
            <a:ext cx="1198649" cy="11986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635E75-234E-4BC4-8067-DC79F42BC616}"/>
              </a:ext>
            </a:extLst>
          </p:cNvPr>
          <p:cNvCxnSpPr>
            <a:cxnSpLocks/>
            <a:stCxn id="33" idx="3"/>
            <a:endCxn id="2" idx="7"/>
          </p:cNvCxnSpPr>
          <p:nvPr/>
        </p:nvCxnSpPr>
        <p:spPr>
          <a:xfrm flipH="1">
            <a:off x="6728371" y="2723142"/>
            <a:ext cx="410518" cy="360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6C241AF-2DD0-41E3-BBCB-0F491F4E28A9}"/>
              </a:ext>
            </a:extLst>
          </p:cNvPr>
          <p:cNvSpPr/>
          <p:nvPr/>
        </p:nvSpPr>
        <p:spPr>
          <a:xfrm>
            <a:off x="4284618" y="1851059"/>
            <a:ext cx="944032" cy="944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825D78-EA39-4F20-824D-4CA78A8972F4}"/>
              </a:ext>
            </a:extLst>
          </p:cNvPr>
          <p:cNvSpPr/>
          <p:nvPr/>
        </p:nvSpPr>
        <p:spPr>
          <a:xfrm>
            <a:off x="3998625" y="4811989"/>
            <a:ext cx="1134532" cy="11345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A0D13D-E015-440D-AEBA-B9EA4B958802}"/>
              </a:ext>
            </a:extLst>
          </p:cNvPr>
          <p:cNvSpPr/>
          <p:nvPr/>
        </p:nvSpPr>
        <p:spPr>
          <a:xfrm>
            <a:off x="7777119" y="5032764"/>
            <a:ext cx="1058332" cy="105833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0B1024-B3DA-47BA-BFAF-EA41EA436EF4}"/>
              </a:ext>
            </a:extLst>
          </p:cNvPr>
          <p:cNvSpPr/>
          <p:nvPr/>
        </p:nvSpPr>
        <p:spPr>
          <a:xfrm>
            <a:off x="9398000" y="2444877"/>
            <a:ext cx="850414" cy="850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21ED23-4611-4EBF-A4AD-6F04FD48C8AA}"/>
              </a:ext>
            </a:extLst>
          </p:cNvPr>
          <p:cNvCxnSpPr>
            <a:stCxn id="2" idx="6"/>
            <a:endCxn id="38" idx="2"/>
          </p:cNvCxnSpPr>
          <p:nvPr/>
        </p:nvCxnSpPr>
        <p:spPr>
          <a:xfrm flipV="1">
            <a:off x="6966434" y="2870084"/>
            <a:ext cx="2431566" cy="787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A2D423-CC5B-4CC8-A30C-84E18F8CAF61}"/>
              </a:ext>
            </a:extLst>
          </p:cNvPr>
          <p:cNvCxnSpPr>
            <a:stCxn id="2" idx="5"/>
            <a:endCxn id="37" idx="1"/>
          </p:cNvCxnSpPr>
          <p:nvPr/>
        </p:nvCxnSpPr>
        <p:spPr>
          <a:xfrm>
            <a:off x="6728371" y="4232801"/>
            <a:ext cx="1203737" cy="954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8C817E-1250-4DAC-89A6-30B31030995E}"/>
              </a:ext>
            </a:extLst>
          </p:cNvPr>
          <p:cNvCxnSpPr>
            <a:cxnSpLocks/>
            <a:stCxn id="35" idx="5"/>
            <a:endCxn id="2" idx="1"/>
          </p:cNvCxnSpPr>
          <p:nvPr/>
        </p:nvCxnSpPr>
        <p:spPr>
          <a:xfrm>
            <a:off x="5090400" y="2656841"/>
            <a:ext cx="488498" cy="426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F96792-DBE1-41A9-A400-70166604ADA4}"/>
              </a:ext>
            </a:extLst>
          </p:cNvPr>
          <p:cNvCxnSpPr>
            <a:cxnSpLocks/>
            <a:stCxn id="36" idx="7"/>
            <a:endCxn id="2" idx="3"/>
          </p:cNvCxnSpPr>
          <p:nvPr/>
        </p:nvCxnSpPr>
        <p:spPr>
          <a:xfrm flipV="1">
            <a:off x="4967009" y="4232801"/>
            <a:ext cx="611889" cy="7453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30B1EB8-1A7B-4C86-8BA1-19B1DFDF06DD}"/>
              </a:ext>
            </a:extLst>
          </p:cNvPr>
          <p:cNvSpPr/>
          <p:nvPr/>
        </p:nvSpPr>
        <p:spPr>
          <a:xfrm>
            <a:off x="2313368" y="4182350"/>
            <a:ext cx="850414" cy="850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0359D3-C729-444B-8DBF-C170E0430A8B}"/>
              </a:ext>
            </a:extLst>
          </p:cNvPr>
          <p:cNvCxnSpPr>
            <a:cxnSpLocks/>
            <a:stCxn id="60" idx="6"/>
            <a:endCxn id="2" idx="2"/>
          </p:cNvCxnSpPr>
          <p:nvPr/>
        </p:nvCxnSpPr>
        <p:spPr>
          <a:xfrm flipV="1">
            <a:off x="3163782" y="3658065"/>
            <a:ext cx="2177053" cy="949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2892AFD-C661-48CD-A4EA-F69A0F6476F9}"/>
              </a:ext>
            </a:extLst>
          </p:cNvPr>
          <p:cNvSpPr/>
          <p:nvPr/>
        </p:nvSpPr>
        <p:spPr>
          <a:xfrm>
            <a:off x="1805999" y="2658121"/>
            <a:ext cx="850414" cy="850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01C702-B294-4350-BFB4-FA42D7B00846}"/>
              </a:ext>
            </a:extLst>
          </p:cNvPr>
          <p:cNvCxnSpPr>
            <a:cxnSpLocks/>
            <a:stCxn id="66" idx="6"/>
            <a:endCxn id="2" idx="2"/>
          </p:cNvCxnSpPr>
          <p:nvPr/>
        </p:nvCxnSpPr>
        <p:spPr>
          <a:xfrm>
            <a:off x="2656413" y="3083328"/>
            <a:ext cx="2684422" cy="574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F4737F0-579F-4512-9950-B876AE4AA0FA}"/>
              </a:ext>
            </a:extLst>
          </p:cNvPr>
          <p:cNvSpPr txBox="1"/>
          <p:nvPr/>
        </p:nvSpPr>
        <p:spPr>
          <a:xfrm>
            <a:off x="5464203" y="3329458"/>
            <a:ext cx="137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JMETER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DC4F3A-B717-45F2-9F75-9AFEBCE99F19}"/>
              </a:ext>
            </a:extLst>
          </p:cNvPr>
          <p:cNvSpPr txBox="1"/>
          <p:nvPr/>
        </p:nvSpPr>
        <p:spPr>
          <a:xfrm>
            <a:off x="4284618" y="2123020"/>
            <a:ext cx="94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DYNATRACE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80A212-240C-4658-974D-CCAC9ACE367B}"/>
              </a:ext>
            </a:extLst>
          </p:cNvPr>
          <p:cNvSpPr txBox="1"/>
          <p:nvPr/>
        </p:nvSpPr>
        <p:spPr>
          <a:xfrm>
            <a:off x="7074384" y="2114553"/>
            <a:ext cx="94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LOADVIEW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AF0799-6C9E-4EBB-BB1C-12D3D3BE38C4}"/>
              </a:ext>
            </a:extLst>
          </p:cNvPr>
          <p:cNvSpPr txBox="1"/>
          <p:nvPr/>
        </p:nvSpPr>
        <p:spPr>
          <a:xfrm>
            <a:off x="9349315" y="2686874"/>
            <a:ext cx="94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NEOLOAD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4C97A9-F452-41C4-A254-225A1E52F95D}"/>
              </a:ext>
            </a:extLst>
          </p:cNvPr>
          <p:cNvSpPr txBox="1"/>
          <p:nvPr/>
        </p:nvSpPr>
        <p:spPr>
          <a:xfrm>
            <a:off x="7821810" y="5395385"/>
            <a:ext cx="94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SMARTMETER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97222E-0A4B-43C2-BDA4-812D53EAF231}"/>
              </a:ext>
            </a:extLst>
          </p:cNvPr>
          <p:cNvSpPr txBox="1"/>
          <p:nvPr/>
        </p:nvSpPr>
        <p:spPr>
          <a:xfrm>
            <a:off x="4083777" y="5200651"/>
            <a:ext cx="94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APPVANCE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C0E928-5691-4ED1-9CEF-EFF1691C9CC3}"/>
              </a:ext>
            </a:extLst>
          </p:cNvPr>
          <p:cNvSpPr txBox="1"/>
          <p:nvPr/>
        </p:nvSpPr>
        <p:spPr>
          <a:xfrm>
            <a:off x="2276143" y="4434417"/>
            <a:ext cx="94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LOADNINJA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30A5AD-D635-4C29-9E90-9ADC44994A8C}"/>
              </a:ext>
            </a:extLst>
          </p:cNvPr>
          <p:cNvSpPr txBox="1"/>
          <p:nvPr/>
        </p:nvSpPr>
        <p:spPr>
          <a:xfrm>
            <a:off x="1721964" y="2898680"/>
            <a:ext cx="94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TRICENTIS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29D4675-EB5C-4640-9210-6CC7F8647DCF}"/>
              </a:ext>
            </a:extLst>
          </p:cNvPr>
          <p:cNvSpPr/>
          <p:nvPr/>
        </p:nvSpPr>
        <p:spPr>
          <a:xfrm>
            <a:off x="9349315" y="3575745"/>
            <a:ext cx="1134532" cy="11345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A5803D-8E8A-48A3-AD57-AE31B9CD2E8D}"/>
              </a:ext>
            </a:extLst>
          </p:cNvPr>
          <p:cNvCxnSpPr>
            <a:cxnSpLocks/>
            <a:stCxn id="2" idx="6"/>
            <a:endCxn id="92" idx="2"/>
          </p:cNvCxnSpPr>
          <p:nvPr/>
        </p:nvCxnSpPr>
        <p:spPr>
          <a:xfrm>
            <a:off x="6966434" y="3658065"/>
            <a:ext cx="2382881" cy="4849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3AED675-9B30-4806-A71A-51529C59F2F8}"/>
              </a:ext>
            </a:extLst>
          </p:cNvPr>
          <p:cNvSpPr txBox="1"/>
          <p:nvPr/>
        </p:nvSpPr>
        <p:spPr>
          <a:xfrm>
            <a:off x="9444565" y="3942956"/>
            <a:ext cx="94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LOADIMPACT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AAA93A-24BD-40BD-80E0-501B5B06E1D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86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637345" y="4534491"/>
            <a:ext cx="1847546" cy="23007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887412" y="2397993"/>
            <a:ext cx="1597479" cy="2056827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2952423" y="1583256"/>
            <a:ext cx="635323" cy="536489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3944716" y="1845150"/>
            <a:ext cx="77069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com.liferay.portal.servlet.filters</a:t>
            </a:r>
            <a:r>
              <a:rPr lang="en-US" sz="1400" dirty="0">
                <a:latin typeface="Open Sans" panose="020B0606030504020204" pitchFamily="34" charset="0"/>
              </a:rPr>
              <a:t>.* (</a:t>
            </a:r>
            <a:r>
              <a:rPr lang="en-US" sz="1400" dirty="0" err="1">
                <a:latin typeface="Open Sans" panose="020B0606030504020204" pitchFamily="34" charset="0"/>
              </a:rPr>
              <a:t>Desactivar</a:t>
            </a:r>
            <a:r>
              <a:rPr lang="en-US" sz="1400" dirty="0">
                <a:latin typeface="Open Sans" panose="020B0606030504020204" pitchFamily="34" charset="0"/>
              </a:rPr>
              <a:t> Servlet filters no </a:t>
            </a:r>
            <a:r>
              <a:rPr lang="en-US" sz="1400" dirty="0" err="1">
                <a:latin typeface="Open Sans" panose="020B0606030504020204" pitchFamily="34" charset="0"/>
              </a:rPr>
              <a:t>utilizados</a:t>
            </a:r>
            <a:r>
              <a:rPr lang="en-US" sz="1400" dirty="0">
                <a:latin typeface="Open Sans" panose="020B0606030504020204" pitchFamily="34" charset="0"/>
              </a:rPr>
              <a:t>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session.tracker.memory.enabled</a:t>
            </a:r>
            <a:r>
              <a:rPr lang="en-US" sz="1400" dirty="0">
                <a:latin typeface="Open Sans" panose="020B0606030504020204" pitchFamily="34" charset="0"/>
              </a:rPr>
              <a:t>=false (</a:t>
            </a:r>
            <a:r>
              <a:rPr lang="en-US" sz="1400" dirty="0" err="1">
                <a:latin typeface="Open Sans" panose="020B0606030504020204" pitchFamily="34" charset="0"/>
              </a:rPr>
              <a:t>Deshabilitar</a:t>
            </a:r>
            <a:r>
              <a:rPr lang="en-US" sz="1400" dirty="0">
                <a:latin typeface="Open Sans" panose="020B0606030504020204" pitchFamily="34" charset="0"/>
              </a:rPr>
              <a:t> session </a:t>
            </a:r>
            <a:r>
              <a:rPr lang="en-US" sz="1400" dirty="0" err="1">
                <a:latin typeface="Open Sans" panose="020B0606030504020204" pitchFamily="34" charset="0"/>
              </a:rPr>
              <a:t>tracket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si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está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activo</a:t>
            </a:r>
            <a:r>
              <a:rPr lang="en-US" sz="1400" dirty="0">
                <a:latin typeface="Open Sans" panose="020B0606030504020204" pitchFamily="34" charset="0"/>
              </a:rPr>
              <a:t>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portlet.css.enabled</a:t>
            </a:r>
            <a:r>
              <a:rPr lang="en-US" sz="1400" dirty="0">
                <a:latin typeface="Open Sans" panose="020B0606030504020204" pitchFamily="34" charset="0"/>
              </a:rPr>
              <a:t>=false (</a:t>
            </a:r>
            <a:r>
              <a:rPr lang="en-US" sz="1400" dirty="0" err="1">
                <a:latin typeface="Open Sans" panose="020B0606030504020204" pitchFamily="34" charset="0"/>
              </a:rPr>
              <a:t>Ajustar</a:t>
            </a:r>
            <a:r>
              <a:rPr lang="en-US" sz="1400" dirty="0">
                <a:latin typeface="Open Sans" panose="020B0606030504020204" pitchFamily="34" charset="0"/>
              </a:rPr>
              <a:t> la </a:t>
            </a:r>
            <a:r>
              <a:rPr lang="en-US" sz="1400" dirty="0" err="1">
                <a:latin typeface="Open Sans" panose="020B0606030504020204" pitchFamily="34" charset="0"/>
              </a:rPr>
              <a:t>propiedad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si</a:t>
            </a:r>
            <a:r>
              <a:rPr lang="en-US" sz="1400" dirty="0">
                <a:latin typeface="Open Sans" panose="020B0606030504020204" pitchFamily="34" charset="0"/>
              </a:rPr>
              <a:t> no se </a:t>
            </a:r>
            <a:r>
              <a:rPr lang="en-US" sz="1400" dirty="0" err="1">
                <a:latin typeface="Open Sans" panose="020B0606030504020204" pitchFamily="34" charset="0"/>
              </a:rPr>
              <a:t>va</a:t>
            </a:r>
            <a:r>
              <a:rPr lang="en-US" sz="1400" dirty="0">
                <a:latin typeface="Open Sans" panose="020B0606030504020204" pitchFamily="34" charset="0"/>
              </a:rPr>
              <a:t> a </a:t>
            </a:r>
            <a:r>
              <a:rPr lang="en-US" sz="1400" dirty="0" err="1">
                <a:latin typeface="Open Sans" panose="020B0606030504020204" pitchFamily="34" charset="0"/>
              </a:rPr>
              <a:t>utilizar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personalización</a:t>
            </a:r>
            <a:r>
              <a:rPr lang="en-US" sz="1400" dirty="0">
                <a:latin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</a:rPr>
              <a:t>apariencia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desde</a:t>
            </a:r>
            <a:r>
              <a:rPr lang="en-US" sz="1400" dirty="0">
                <a:latin typeface="Open Sans" panose="020B0606030504020204" pitchFamily="34" charset="0"/>
              </a:rPr>
              <a:t> portlets)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locales.enabled</a:t>
            </a:r>
            <a:r>
              <a:rPr lang="en-US" sz="1400" dirty="0">
                <a:latin typeface="Open Sans" panose="020B0606030504020204" pitchFamily="34" charset="0"/>
              </a:rPr>
              <a:t>= (</a:t>
            </a:r>
            <a:r>
              <a:rPr lang="en-US" sz="1400" dirty="0" err="1">
                <a:latin typeface="Open Sans" panose="020B0606030504020204" pitchFamily="34" charset="0"/>
              </a:rPr>
              <a:t>Deshabilitar</a:t>
            </a:r>
            <a:r>
              <a:rPr lang="en-US" sz="1400" dirty="0">
                <a:latin typeface="Open Sans" panose="020B0606030504020204" pitchFamily="34" charset="0"/>
              </a:rPr>
              <a:t> los que no se </a:t>
            </a:r>
            <a:r>
              <a:rPr lang="en-US" sz="1400" dirty="0" err="1">
                <a:latin typeface="Open Sans" panose="020B0606030504020204" pitchFamily="34" charset="0"/>
              </a:rPr>
              <a:t>vayan</a:t>
            </a:r>
            <a:r>
              <a:rPr lang="en-US" sz="1400" dirty="0">
                <a:latin typeface="Open Sans" panose="020B0606030504020204" pitchFamily="34" charset="0"/>
              </a:rPr>
              <a:t> a </a:t>
            </a:r>
            <a:r>
              <a:rPr lang="en-US" sz="1400" dirty="0" err="1">
                <a:latin typeface="Open Sans" panose="020B0606030504020204" pitchFamily="34" charset="0"/>
              </a:rPr>
              <a:t>utilizar</a:t>
            </a:r>
            <a:r>
              <a:rPr lang="en-US" sz="1400" dirty="0">
                <a:latin typeface="Open Sans" panose="020B0606030504020204" pitchFamily="34" charset="0"/>
              </a:rPr>
              <a:t>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dl.store.impl</a:t>
            </a:r>
            <a:r>
              <a:rPr lang="en-US" sz="1400" dirty="0">
                <a:latin typeface="Open Sans" panose="020B0606030504020204" pitchFamily="34" charset="0"/>
              </a:rPr>
              <a:t>=</a:t>
            </a:r>
            <a:r>
              <a:rPr lang="en-US" sz="1400" dirty="0" err="1">
                <a:latin typeface="Open Sans" panose="020B0606030504020204" pitchFamily="34" charset="0"/>
              </a:rPr>
              <a:t>com.liferay.portal.store.file.system.AdvancedFileSystemStore</a:t>
            </a:r>
            <a:r>
              <a:rPr lang="en-US" sz="1400" dirty="0">
                <a:latin typeface="Open Sans" panose="020B0606030504020204" pitchFamily="34" charset="0"/>
              </a:rPr>
              <a:t> (</a:t>
            </a:r>
            <a:r>
              <a:rPr lang="en-US" sz="1400" dirty="0" err="1">
                <a:latin typeface="Open Sans" panose="020B0606030504020204" pitchFamily="34" charset="0"/>
              </a:rPr>
              <a:t>Recomendada</a:t>
            </a:r>
            <a:r>
              <a:rPr lang="en-US" sz="1400" dirty="0">
                <a:latin typeface="Open Sans" panose="020B0606030504020204" pitchFamily="34" charset="0"/>
              </a:rPr>
              <a:t>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direct.servlet.context.reload</a:t>
            </a:r>
            <a:r>
              <a:rPr lang="en-US" sz="1400" dirty="0">
                <a:latin typeface="Open Sans" panose="020B0606030504020204" pitchFamily="34" charset="0"/>
              </a:rPr>
              <a:t>=false (</a:t>
            </a:r>
            <a:r>
              <a:rPr lang="en-US" sz="1400" dirty="0" err="1">
                <a:latin typeface="Open Sans" panose="020B0606030504020204" pitchFamily="34" charset="0"/>
              </a:rPr>
              <a:t>En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producción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evitar</a:t>
            </a:r>
            <a:r>
              <a:rPr lang="en-US" sz="1400" dirty="0">
                <a:latin typeface="Open Sans" panose="020B0606030504020204" pitchFamily="34" charset="0"/>
              </a:rPr>
              <a:t> la </a:t>
            </a:r>
            <a:r>
              <a:rPr lang="en-US" sz="1400" dirty="0" err="1">
                <a:latin typeface="Open Sans" panose="020B0606030504020204" pitchFamily="34" charset="0"/>
              </a:rPr>
              <a:t>recarga</a:t>
            </a:r>
            <a:r>
              <a:rPr lang="en-US" sz="1400" dirty="0">
                <a:latin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</a:rPr>
              <a:t>jsp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en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cada</a:t>
            </a:r>
            <a:r>
              <a:rPr lang="en-US" sz="1400" dirty="0">
                <a:latin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</a:rPr>
              <a:t>petición</a:t>
            </a:r>
            <a:r>
              <a:rPr lang="en-US" sz="1400" dirty="0">
                <a:latin typeface="Open Sans" panose="020B0606030504020204" pitchFamily="34" charset="0"/>
              </a:rPr>
              <a:t>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counter.increment</a:t>
            </a:r>
            <a:r>
              <a:rPr lang="en-US" sz="1400" dirty="0">
                <a:latin typeface="Open Sans" panose="020B0606030504020204" pitchFamily="34" charset="0"/>
              </a:rPr>
              <a:t>=2000 (</a:t>
            </a:r>
            <a:r>
              <a:rPr lang="en-US" sz="1400" dirty="0" err="1">
                <a:latin typeface="Open Sans" panose="020B0606030504020204" pitchFamily="34" charset="0"/>
              </a:rPr>
              <a:t>Ajustar</a:t>
            </a:r>
            <a:r>
              <a:rPr lang="en-US" sz="1400" dirty="0">
                <a:latin typeface="Open Sans" panose="020B0606030504020204" pitchFamily="34" charset="0"/>
              </a:rPr>
              <a:t> los indices de </a:t>
            </a:r>
            <a:r>
              <a:rPr lang="en-US" sz="1400" dirty="0" err="1">
                <a:latin typeface="Open Sans" panose="020B0606030504020204" pitchFamily="34" charset="0"/>
              </a:rPr>
              <a:t>contadores</a:t>
            </a:r>
            <a:r>
              <a:rPr lang="en-US" sz="1400" dirty="0">
                <a:latin typeface="Open Sans" panose="020B0606030504020204" pitchFamily="34" charset="0"/>
              </a:rPr>
              <a:t>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buffered.increment.standby.queue.threshold</a:t>
            </a:r>
            <a:r>
              <a:rPr lang="en-US" sz="1400" dirty="0">
                <a:latin typeface="Open Sans" panose="020B0606030504020204" pitchFamily="34" charset="0"/>
              </a:rPr>
              <a:t>=60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buffered.increment.standby.time.upper.limit</a:t>
            </a:r>
            <a:r>
              <a:rPr lang="en-US" sz="1400" dirty="0">
                <a:latin typeface="Open Sans" panose="020B0606030504020204" pitchFamily="34" charset="0"/>
              </a:rPr>
              <a:t>=10000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dl.file.rank.enabled</a:t>
            </a:r>
            <a:r>
              <a:rPr lang="en-US" sz="1400" dirty="0">
                <a:latin typeface="Open Sans" panose="020B0606030504020204" pitchFamily="34" charset="0"/>
              </a:rPr>
              <a:t>=false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dl.file.rank.check.interval</a:t>
            </a:r>
            <a:r>
              <a:rPr lang="en-US" sz="1400" dirty="0">
                <a:latin typeface="Open Sans" panose="020B0606030504020204" pitchFamily="34" charset="0"/>
              </a:rPr>
              <a:t>=-1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blogs.ping.google.enabled</a:t>
            </a:r>
            <a:r>
              <a:rPr lang="en-US" sz="1400" dirty="0">
                <a:latin typeface="Open Sans" panose="020B0606030504020204" pitchFamily="34" charset="0"/>
              </a:rPr>
              <a:t>=false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blogs.pingback.enabled</a:t>
            </a:r>
            <a:r>
              <a:rPr lang="en-US" sz="1400" dirty="0">
                <a:latin typeface="Open Sans" panose="020B0606030504020204" pitchFamily="34" charset="0"/>
              </a:rPr>
              <a:t>=false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blogs.trackback.enabled</a:t>
            </a:r>
            <a:r>
              <a:rPr lang="en-US" sz="1400" dirty="0">
                <a:latin typeface="Open Sans" panose="020B0606030504020204" pitchFamily="34" charset="0"/>
              </a:rPr>
              <a:t>=false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message.boards.pingback.enabled</a:t>
            </a:r>
            <a:r>
              <a:rPr lang="en-US" sz="1400" dirty="0">
                <a:latin typeface="Open Sans" panose="020B0606030504020204" pitchFamily="34" charset="0"/>
              </a:rPr>
              <a:t>=false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live.users.enabled</a:t>
            </a:r>
            <a:r>
              <a:rPr lang="en-US" sz="1400" dirty="0">
                <a:latin typeface="Open Sans" panose="020B0606030504020204" pitchFamily="34" charset="0"/>
              </a:rPr>
              <a:t>=false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session.tracker.memory.enabled</a:t>
            </a:r>
            <a:r>
              <a:rPr lang="en-US" sz="1400" dirty="0">
                <a:latin typeface="Open Sans" panose="020B0606030504020204" pitchFamily="34" charset="0"/>
              </a:rPr>
              <a:t>=false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session.tracker.persistence.enabled</a:t>
            </a:r>
            <a:r>
              <a:rPr lang="en-US" sz="1400" dirty="0">
                <a:latin typeface="Open Sans" panose="020B0606030504020204" pitchFamily="34" charset="0"/>
              </a:rPr>
              <a:t>=false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Open Sans" panose="020B0606030504020204" pitchFamily="34" charset="0"/>
              </a:rPr>
              <a:t>session.tracker.friendly.paths.enabled</a:t>
            </a:r>
            <a:r>
              <a:rPr lang="en-US" sz="1400" dirty="0">
                <a:latin typeface="Open Sans" panose="020B0606030504020204" pitchFamily="34" charset="0"/>
              </a:rPr>
              <a:t>=false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332077"/>
            <a:ext cx="7030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Performance Check List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3944716" y="1489724"/>
            <a:ext cx="267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Portal-</a:t>
            </a: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ext.properties</a:t>
            </a:r>
            <a:endParaRPr lang="en-GB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459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637345" y="4534491"/>
            <a:ext cx="1847546" cy="23007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887412" y="2397993"/>
            <a:ext cx="1597479" cy="2056827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2952423" y="1583256"/>
            <a:ext cx="635323" cy="536489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3944716" y="1845150"/>
            <a:ext cx="77069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Reducir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el </a:t>
            </a: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tiempo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session </a:t>
            </a: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provocará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mantener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menos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objetos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memoria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332077"/>
            <a:ext cx="5497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Check List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3944715" y="1489724"/>
            <a:ext cx="482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Ajustar</a:t>
            </a: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Session timeout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grpSp>
        <p:nvGrpSpPr>
          <p:cNvPr id="27" name="Group 1">
            <a:extLst>
              <a:ext uri="{FF2B5EF4-FFF2-40B4-BE49-F238E27FC236}">
                <a16:creationId xmlns:a16="http://schemas.microsoft.com/office/drawing/2014/main" id="{BA36F148-76BB-9B45-AC04-89C5AF40CDC0}"/>
              </a:ext>
            </a:extLst>
          </p:cNvPr>
          <p:cNvGrpSpPr/>
          <p:nvPr/>
        </p:nvGrpSpPr>
        <p:grpSpPr>
          <a:xfrm>
            <a:off x="2952423" y="2427221"/>
            <a:ext cx="635323" cy="536489"/>
            <a:chOff x="6493081" y="1742364"/>
            <a:chExt cx="660464" cy="657690"/>
          </a:xfrm>
        </p:grpSpPr>
        <p:sp>
          <p:nvSpPr>
            <p:cNvPr id="31" name="Oval 20">
              <a:extLst>
                <a:ext uri="{FF2B5EF4-FFF2-40B4-BE49-F238E27FC236}">
                  <a16:creationId xmlns:a16="http://schemas.microsoft.com/office/drawing/2014/main" id="{67BCDF79-C41D-6047-9A46-8AC3733AF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: Rounded Corners 23">
              <a:extLst>
                <a:ext uri="{FF2B5EF4-FFF2-40B4-BE49-F238E27FC236}">
                  <a16:creationId xmlns:a16="http://schemas.microsoft.com/office/drawing/2014/main" id="{45B8CACE-BDFF-ED4A-BAAB-BF95E8490033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24">
              <a:extLst>
                <a:ext uri="{FF2B5EF4-FFF2-40B4-BE49-F238E27FC236}">
                  <a16:creationId xmlns:a16="http://schemas.microsoft.com/office/drawing/2014/main" id="{89ECB370-B62C-A240-9C34-C661A0077AC0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25">
            <a:extLst>
              <a:ext uri="{FF2B5EF4-FFF2-40B4-BE49-F238E27FC236}">
                <a16:creationId xmlns:a16="http://schemas.microsoft.com/office/drawing/2014/main" id="{11474D9F-E095-CE4B-8147-CBAA0B472389}"/>
              </a:ext>
            </a:extLst>
          </p:cNvPr>
          <p:cNvSpPr txBox="1"/>
          <p:nvPr/>
        </p:nvSpPr>
        <p:spPr>
          <a:xfrm>
            <a:off x="3944716" y="2689115"/>
            <a:ext cx="77069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3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Ajustar</a:t>
            </a:r>
            <a:r>
              <a:rPr lang="en-GB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3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server.xml</a:t>
            </a:r>
            <a:r>
              <a:rPr lang="en-GB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con </a:t>
            </a:r>
            <a:r>
              <a:rPr lang="en-GB" sz="13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recomendaciones</a:t>
            </a:r>
            <a:r>
              <a:rPr lang="en-GB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del </a:t>
            </a:r>
            <a:r>
              <a:rPr lang="en-GB" sz="13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fichero</a:t>
            </a:r>
            <a:r>
              <a:rPr lang="en-GB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Deployment Checklist</a:t>
            </a: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AC693182-3C11-C148-9799-DC1B6D755918}"/>
              </a:ext>
            </a:extLst>
          </p:cNvPr>
          <p:cNvSpPr txBox="1"/>
          <p:nvPr/>
        </p:nvSpPr>
        <p:spPr>
          <a:xfrm>
            <a:off x="3944715" y="2333689"/>
            <a:ext cx="482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Ajustar</a:t>
            </a: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server.xml</a:t>
            </a:r>
            <a:endParaRPr lang="en-GB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7" name="Group 1">
            <a:extLst>
              <a:ext uri="{FF2B5EF4-FFF2-40B4-BE49-F238E27FC236}">
                <a16:creationId xmlns:a16="http://schemas.microsoft.com/office/drawing/2014/main" id="{24EEB251-EA16-4B4A-9C8A-1DD93EA22F3D}"/>
              </a:ext>
            </a:extLst>
          </p:cNvPr>
          <p:cNvGrpSpPr/>
          <p:nvPr/>
        </p:nvGrpSpPr>
        <p:grpSpPr>
          <a:xfrm>
            <a:off x="2970093" y="3252482"/>
            <a:ext cx="635323" cy="536489"/>
            <a:chOff x="6493081" y="1742364"/>
            <a:chExt cx="660464" cy="657690"/>
          </a:xfrm>
        </p:grpSpPr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59FFF700-8FB3-3E48-B80D-069B9FD77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: Rounded Corners 23">
              <a:extLst>
                <a:ext uri="{FF2B5EF4-FFF2-40B4-BE49-F238E27FC236}">
                  <a16:creationId xmlns:a16="http://schemas.microsoft.com/office/drawing/2014/main" id="{F23ACACA-DC99-F74C-9F98-E817AEE63331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24">
              <a:extLst>
                <a:ext uri="{FF2B5EF4-FFF2-40B4-BE49-F238E27FC236}">
                  <a16:creationId xmlns:a16="http://schemas.microsoft.com/office/drawing/2014/main" id="{F3B9E61C-FCC8-A844-874A-B04F8B38E62F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25">
            <a:extLst>
              <a:ext uri="{FF2B5EF4-FFF2-40B4-BE49-F238E27FC236}">
                <a16:creationId xmlns:a16="http://schemas.microsoft.com/office/drawing/2014/main" id="{D194CE14-47B9-8943-BF53-17815E7620CA}"/>
              </a:ext>
            </a:extLst>
          </p:cNvPr>
          <p:cNvSpPr txBox="1"/>
          <p:nvPr/>
        </p:nvSpPr>
        <p:spPr>
          <a:xfrm>
            <a:off x="3962386" y="3514376"/>
            <a:ext cx="770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system settings </a:t>
            </a: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ajustar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la </a:t>
            </a: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propiedad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“resource modification check interval”, por </a:t>
            </a: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defecto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es 60ms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42">
            <a:extLst>
              <a:ext uri="{FF2B5EF4-FFF2-40B4-BE49-F238E27FC236}">
                <a16:creationId xmlns:a16="http://schemas.microsoft.com/office/drawing/2014/main" id="{B10EE401-F0DE-7049-BE3D-9D5EC52FC186}"/>
              </a:ext>
            </a:extLst>
          </p:cNvPr>
          <p:cNvSpPr txBox="1"/>
          <p:nvPr/>
        </p:nvSpPr>
        <p:spPr>
          <a:xfrm>
            <a:off x="3962385" y="3158950"/>
            <a:ext cx="482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Ajustar</a:t>
            </a: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ADT </a:t>
            </a: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caché</a:t>
            </a:r>
            <a:endParaRPr lang="en-GB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3" name="Group 1">
            <a:extLst>
              <a:ext uri="{FF2B5EF4-FFF2-40B4-BE49-F238E27FC236}">
                <a16:creationId xmlns:a16="http://schemas.microsoft.com/office/drawing/2014/main" id="{29D6735B-A4A6-0249-BA02-6DA26CFB44C9}"/>
              </a:ext>
            </a:extLst>
          </p:cNvPr>
          <p:cNvGrpSpPr/>
          <p:nvPr/>
        </p:nvGrpSpPr>
        <p:grpSpPr>
          <a:xfrm>
            <a:off x="2977352" y="4077743"/>
            <a:ext cx="635323" cy="536489"/>
            <a:chOff x="6493081" y="1742364"/>
            <a:chExt cx="660464" cy="657690"/>
          </a:xfrm>
        </p:grpSpPr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47EC5070-636F-0D44-8973-2E4DB62A0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: Rounded Corners 23">
              <a:extLst>
                <a:ext uri="{FF2B5EF4-FFF2-40B4-BE49-F238E27FC236}">
                  <a16:creationId xmlns:a16="http://schemas.microsoft.com/office/drawing/2014/main" id="{DEB424FA-2D53-0048-8F34-A8D506EF7EE1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24">
              <a:extLst>
                <a:ext uri="{FF2B5EF4-FFF2-40B4-BE49-F238E27FC236}">
                  <a16:creationId xmlns:a16="http://schemas.microsoft.com/office/drawing/2014/main" id="{F660D55E-205A-9346-97AC-A6BA45195BE9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25">
            <a:extLst>
              <a:ext uri="{FF2B5EF4-FFF2-40B4-BE49-F238E27FC236}">
                <a16:creationId xmlns:a16="http://schemas.microsoft.com/office/drawing/2014/main" id="{3825E4E6-72A9-4341-95AB-C37D0C7D60D8}"/>
              </a:ext>
            </a:extLst>
          </p:cNvPr>
          <p:cNvSpPr txBox="1"/>
          <p:nvPr/>
        </p:nvSpPr>
        <p:spPr>
          <a:xfrm>
            <a:off x="3969645" y="4339637"/>
            <a:ext cx="77069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3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Tunning</a:t>
            </a:r>
            <a:r>
              <a:rPr lang="en-GB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JDK, GC, etc…</a:t>
            </a:r>
          </a:p>
        </p:txBody>
      </p:sp>
      <p:sp>
        <p:nvSpPr>
          <p:cNvPr id="58" name="TextBox 42">
            <a:extLst>
              <a:ext uri="{FF2B5EF4-FFF2-40B4-BE49-F238E27FC236}">
                <a16:creationId xmlns:a16="http://schemas.microsoft.com/office/drawing/2014/main" id="{3D213618-A4FA-4F48-9A07-0169977AC94F}"/>
              </a:ext>
            </a:extLst>
          </p:cNvPr>
          <p:cNvSpPr txBox="1"/>
          <p:nvPr/>
        </p:nvSpPr>
        <p:spPr>
          <a:xfrm>
            <a:off x="3969644" y="3984211"/>
            <a:ext cx="482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Tunning</a:t>
            </a: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JDK</a:t>
            </a:r>
          </a:p>
        </p:txBody>
      </p:sp>
      <p:grpSp>
        <p:nvGrpSpPr>
          <p:cNvPr id="59" name="Group 1">
            <a:extLst>
              <a:ext uri="{FF2B5EF4-FFF2-40B4-BE49-F238E27FC236}">
                <a16:creationId xmlns:a16="http://schemas.microsoft.com/office/drawing/2014/main" id="{A7413860-1F2C-8B41-8532-E06C7C2A1738}"/>
              </a:ext>
            </a:extLst>
          </p:cNvPr>
          <p:cNvGrpSpPr/>
          <p:nvPr/>
        </p:nvGrpSpPr>
        <p:grpSpPr>
          <a:xfrm>
            <a:off x="2995022" y="4908562"/>
            <a:ext cx="635323" cy="536489"/>
            <a:chOff x="6493081" y="1742364"/>
            <a:chExt cx="660464" cy="657690"/>
          </a:xfrm>
        </p:grpSpPr>
        <p:sp>
          <p:nvSpPr>
            <p:cNvPr id="60" name="Oval 20">
              <a:extLst>
                <a:ext uri="{FF2B5EF4-FFF2-40B4-BE49-F238E27FC236}">
                  <a16:creationId xmlns:a16="http://schemas.microsoft.com/office/drawing/2014/main" id="{487D828E-585D-FD40-B6F5-F2F275CFE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: Rounded Corners 23">
              <a:extLst>
                <a:ext uri="{FF2B5EF4-FFF2-40B4-BE49-F238E27FC236}">
                  <a16:creationId xmlns:a16="http://schemas.microsoft.com/office/drawing/2014/main" id="{C22EDF81-FFC9-5A47-B5A6-9B274D64B516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24">
              <a:extLst>
                <a:ext uri="{FF2B5EF4-FFF2-40B4-BE49-F238E27FC236}">
                  <a16:creationId xmlns:a16="http://schemas.microsoft.com/office/drawing/2014/main" id="{6C5EC754-3F1D-C14F-A6A4-86D0DE7651BE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25">
            <a:extLst>
              <a:ext uri="{FF2B5EF4-FFF2-40B4-BE49-F238E27FC236}">
                <a16:creationId xmlns:a16="http://schemas.microsoft.com/office/drawing/2014/main" id="{8BCBCF6F-E555-BC46-A85E-4D99DAF44A28}"/>
              </a:ext>
            </a:extLst>
          </p:cNvPr>
          <p:cNvSpPr txBox="1"/>
          <p:nvPr/>
        </p:nvSpPr>
        <p:spPr>
          <a:xfrm>
            <a:off x="3987315" y="5170456"/>
            <a:ext cx="770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Como </a:t>
            </a: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podrian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ser varnish, </a:t>
            </a: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nginx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etc…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42">
            <a:extLst>
              <a:ext uri="{FF2B5EF4-FFF2-40B4-BE49-F238E27FC236}">
                <a16:creationId xmlns:a16="http://schemas.microsoft.com/office/drawing/2014/main" id="{25F053DD-1B47-3240-B885-E3A23568D6E9}"/>
              </a:ext>
            </a:extLst>
          </p:cNvPr>
          <p:cNvSpPr txBox="1"/>
          <p:nvPr/>
        </p:nvSpPr>
        <p:spPr>
          <a:xfrm>
            <a:off x="3987314" y="4815030"/>
            <a:ext cx="711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Añadir</a:t>
            </a: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elementos</a:t>
            </a: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frontales</a:t>
            </a: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para </a:t>
            </a: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tratamiento</a:t>
            </a: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estáticos</a:t>
            </a:r>
            <a:endParaRPr lang="en-GB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5" name="Group 1">
            <a:extLst>
              <a:ext uri="{FF2B5EF4-FFF2-40B4-BE49-F238E27FC236}">
                <a16:creationId xmlns:a16="http://schemas.microsoft.com/office/drawing/2014/main" id="{73DFED40-D601-2E48-A328-F3CE5719ED4A}"/>
              </a:ext>
            </a:extLst>
          </p:cNvPr>
          <p:cNvGrpSpPr/>
          <p:nvPr/>
        </p:nvGrpSpPr>
        <p:grpSpPr>
          <a:xfrm>
            <a:off x="3022150" y="5753571"/>
            <a:ext cx="635323" cy="536489"/>
            <a:chOff x="6493081" y="1742364"/>
            <a:chExt cx="660464" cy="657690"/>
          </a:xfrm>
        </p:grpSpPr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4E98C380-5D66-9B46-8716-7B5BD774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: Rounded Corners 23">
              <a:extLst>
                <a:ext uri="{FF2B5EF4-FFF2-40B4-BE49-F238E27FC236}">
                  <a16:creationId xmlns:a16="http://schemas.microsoft.com/office/drawing/2014/main" id="{21F373C3-A096-B948-9A68-4A7F81CA6D6D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24">
              <a:extLst>
                <a:ext uri="{FF2B5EF4-FFF2-40B4-BE49-F238E27FC236}">
                  <a16:creationId xmlns:a16="http://schemas.microsoft.com/office/drawing/2014/main" id="{9E97D5D8-EEB8-B749-A40B-BF92BB740E4D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25">
            <a:extLst>
              <a:ext uri="{FF2B5EF4-FFF2-40B4-BE49-F238E27FC236}">
                <a16:creationId xmlns:a16="http://schemas.microsoft.com/office/drawing/2014/main" id="{3948D2D1-C8A3-9243-9AF7-2965E2EDBC01}"/>
              </a:ext>
            </a:extLst>
          </p:cNvPr>
          <p:cNvSpPr txBox="1"/>
          <p:nvPr/>
        </p:nvSpPr>
        <p:spPr>
          <a:xfrm>
            <a:off x="4014443" y="6015465"/>
            <a:ext cx="770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Proyecto </a:t>
            </a: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requerirá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un </a:t>
            </a: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tunning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fino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para </a:t>
            </a: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optimizar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el performance 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2">
            <a:extLst>
              <a:ext uri="{FF2B5EF4-FFF2-40B4-BE49-F238E27FC236}">
                <a16:creationId xmlns:a16="http://schemas.microsoft.com/office/drawing/2014/main" id="{CFA5076B-7BA7-C94B-8F5D-461E0BB65938}"/>
              </a:ext>
            </a:extLst>
          </p:cNvPr>
          <p:cNvSpPr txBox="1"/>
          <p:nvPr/>
        </p:nvSpPr>
        <p:spPr>
          <a:xfrm>
            <a:off x="4014442" y="5660039"/>
            <a:ext cx="711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 </a:t>
            </a: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más</a:t>
            </a: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allá</a:t>
            </a: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339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13937</TotalTime>
  <Words>471</Words>
  <Application>Microsoft Macintosh PowerPoint</Application>
  <PresentationFormat>Panorámica</PresentationFormat>
  <Paragraphs>75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Noto Sans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Daniel Martinez Cisneros</cp:lastModifiedBy>
  <cp:revision>1018</cp:revision>
  <dcterms:created xsi:type="dcterms:W3CDTF">2017-12-05T16:25:52Z</dcterms:created>
  <dcterms:modified xsi:type="dcterms:W3CDTF">2019-06-02T20:42:22Z</dcterms:modified>
</cp:coreProperties>
</file>