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2" r:id="rId2"/>
    <p:sldId id="360" r:id="rId3"/>
    <p:sldId id="6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F39"/>
    <a:srgbClr val="FCB414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49" autoAdjust="0"/>
    <p:restoredTop sz="94669" autoAdjust="0"/>
  </p:normalViewPr>
  <p:slideViewPr>
    <p:cSldViewPr snapToGrid="0">
      <p:cViewPr varScale="1">
        <p:scale>
          <a:sx n="69" d="100"/>
          <a:sy n="69" d="100"/>
        </p:scale>
        <p:origin x="22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12721" y="1426776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5" y="364789"/>
            <a:ext cx="66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96417" y="1622676"/>
            <a:ext cx="6928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Pruebas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GB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rendimiento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Liferay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3175" y="1499801"/>
            <a:ext cx="12188825" cy="535463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56F89-88A8-4B17-84B1-CDC47605E260}"/>
              </a:ext>
            </a:extLst>
          </p:cNvPr>
          <p:cNvSpPr txBox="1"/>
          <p:nvPr/>
        </p:nvSpPr>
        <p:spPr>
          <a:xfrm>
            <a:off x="234325" y="6220384"/>
            <a:ext cx="1699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4563C-174F-444B-9718-74BAFE953073}"/>
              </a:ext>
            </a:extLst>
          </p:cNvPr>
          <p:cNvSpPr txBox="1"/>
          <p:nvPr/>
        </p:nvSpPr>
        <p:spPr>
          <a:xfrm>
            <a:off x="2039680" y="6220384"/>
            <a:ext cx="820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9A9A8-08BB-4994-BE50-3BEA5E447041}"/>
              </a:ext>
            </a:extLst>
          </p:cNvPr>
          <p:cNvSpPr txBox="1"/>
          <p:nvPr/>
        </p:nvSpPr>
        <p:spPr>
          <a:xfrm>
            <a:off x="3048355" y="6214247"/>
            <a:ext cx="1277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STRATEGY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6E7B75-2E38-4B24-9E99-2775F78B0960}"/>
              </a:ext>
            </a:extLst>
          </p:cNvPr>
          <p:cNvSpPr txBox="1"/>
          <p:nvPr/>
        </p:nvSpPr>
        <p:spPr>
          <a:xfrm>
            <a:off x="4568231" y="6220384"/>
            <a:ext cx="1165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5BD5F-FA74-499C-AF89-DCD111BEF369}"/>
              </a:ext>
            </a:extLst>
          </p:cNvPr>
          <p:cNvSpPr txBox="1"/>
          <p:nvPr/>
        </p:nvSpPr>
        <p:spPr>
          <a:xfrm>
            <a:off x="5920053" y="6220384"/>
            <a:ext cx="13846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5EBB5D-5DC6-44F9-AD2A-A74316377855}"/>
              </a:ext>
            </a:extLst>
          </p:cNvPr>
          <p:cNvGrpSpPr/>
          <p:nvPr/>
        </p:nvGrpSpPr>
        <p:grpSpPr>
          <a:xfrm>
            <a:off x="2098090" y="5349677"/>
            <a:ext cx="635854" cy="775579"/>
            <a:chOff x="2154238" y="2051050"/>
            <a:chExt cx="3344862" cy="407987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5F42085-8AF6-4050-9D3B-4E606BA8F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4475" y="2671763"/>
              <a:ext cx="2081212" cy="34591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43C591B-8D5B-4264-B65F-CF13B4B7B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5775" y="3651250"/>
              <a:ext cx="147637" cy="25082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C4A8D96-F1A0-4ED0-9C5B-97006DD3F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8800" y="3986213"/>
              <a:ext cx="534987" cy="858838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7A94C5E9-F411-4CA1-9390-90D7AFDBE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3938588"/>
              <a:ext cx="239712" cy="296863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CA6D15F-EC9E-4E02-8BC5-F75451D16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917825"/>
              <a:ext cx="865187" cy="942975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33F75D8-FBEC-44B4-85DE-8AD3AF7B0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051050"/>
              <a:ext cx="133350" cy="508000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52E8636-4496-4756-B7FB-CFF841EC3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7988" y="2257425"/>
              <a:ext cx="338137" cy="469900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E2D4D31-7CBE-481C-8746-5B282692F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4279900"/>
              <a:ext cx="474662" cy="333375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64853FD-5AB2-4D42-A890-F644B02F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2851150"/>
              <a:ext cx="474662" cy="33020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A79EB91-FA2D-4E5D-9E74-9EED09D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1100" y="3667125"/>
              <a:ext cx="508000" cy="134938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4E3A6F-0C40-4E20-9633-BB3E43455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4238" y="3667125"/>
              <a:ext cx="504825" cy="134938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B228997-083F-4833-994B-674EBC806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2851150"/>
              <a:ext cx="474662" cy="33020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130BE2FE-36A7-4570-820E-244B0363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4279900"/>
              <a:ext cx="474662" cy="333375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5F7F272-A9AA-4D5A-84D2-CF6D572E7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213" y="2257425"/>
              <a:ext cx="338137" cy="469900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CF8D5E-5ED7-44EB-9DF6-3D326ABB857F}"/>
              </a:ext>
            </a:extLst>
          </p:cNvPr>
          <p:cNvGrpSpPr/>
          <p:nvPr/>
        </p:nvGrpSpPr>
        <p:grpSpPr>
          <a:xfrm>
            <a:off x="757039" y="5491450"/>
            <a:ext cx="584216" cy="584215"/>
            <a:chOff x="3187685" y="2367566"/>
            <a:chExt cx="2122867" cy="212286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33BC74-F039-414C-AB84-4F76F6D3D77E}"/>
                </a:ext>
              </a:extLst>
            </p:cNvPr>
            <p:cNvSpPr/>
            <p:nvPr/>
          </p:nvSpPr>
          <p:spPr>
            <a:xfrm>
              <a:off x="3187685" y="2367566"/>
              <a:ext cx="2122867" cy="2122867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31A6504-7018-4456-8A5D-7A7CFA630D90}"/>
                </a:ext>
              </a:extLst>
            </p:cNvPr>
            <p:cNvSpPr/>
            <p:nvPr/>
          </p:nvSpPr>
          <p:spPr>
            <a:xfrm rot="2700000">
              <a:off x="4125005" y="3606989"/>
              <a:ext cx="566564" cy="152423"/>
            </a:xfrm>
            <a:prstGeom prst="roundRect">
              <a:avLst>
                <a:gd name="adj" fmla="val 457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1540D8A-BF22-4BBD-87F4-DEA079C558C3}"/>
                </a:ext>
              </a:extLst>
            </p:cNvPr>
            <p:cNvSpPr/>
            <p:nvPr/>
          </p:nvSpPr>
          <p:spPr>
            <a:xfrm rot="5400000">
              <a:off x="3717108" y="2977775"/>
              <a:ext cx="1080404" cy="149292"/>
            </a:xfrm>
            <a:prstGeom prst="roundRect">
              <a:avLst>
                <a:gd name="adj" fmla="val 457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" name="Freeform 22">
            <a:extLst>
              <a:ext uri="{FF2B5EF4-FFF2-40B4-BE49-F238E27FC236}">
                <a16:creationId xmlns:a16="http://schemas.microsoft.com/office/drawing/2014/main" id="{A4731D50-888F-4521-9112-40AEEF1E702F}"/>
              </a:ext>
            </a:extLst>
          </p:cNvPr>
          <p:cNvSpPr>
            <a:spLocks noEditPoints="1"/>
          </p:cNvSpPr>
          <p:nvPr/>
        </p:nvSpPr>
        <p:spPr bwMode="auto">
          <a:xfrm>
            <a:off x="4847555" y="5443461"/>
            <a:ext cx="647075" cy="658383"/>
          </a:xfrm>
          <a:custGeom>
            <a:avLst/>
            <a:gdLst>
              <a:gd name="T0" fmla="*/ 1061 w 1061"/>
              <a:gd name="T1" fmla="*/ 499 h 1071"/>
              <a:gd name="T2" fmla="*/ 1009 w 1061"/>
              <a:gd name="T3" fmla="*/ 499 h 1071"/>
              <a:gd name="T4" fmla="*/ 1009 w 1061"/>
              <a:gd name="T5" fmla="*/ 262 h 1071"/>
              <a:gd name="T6" fmla="*/ 907 w 1061"/>
              <a:gd name="T7" fmla="*/ 160 h 1071"/>
              <a:gd name="T8" fmla="*/ 837 w 1061"/>
              <a:gd name="T9" fmla="*/ 160 h 1071"/>
              <a:gd name="T10" fmla="*/ 766 w 1061"/>
              <a:gd name="T11" fmla="*/ 31 h 1071"/>
              <a:gd name="T12" fmla="*/ 712 w 1061"/>
              <a:gd name="T13" fmla="*/ 0 h 1071"/>
              <a:gd name="T14" fmla="*/ 682 w 1061"/>
              <a:gd name="T15" fmla="*/ 8 h 1071"/>
              <a:gd name="T16" fmla="*/ 408 w 1061"/>
              <a:gd name="T17" fmla="*/ 160 h 1071"/>
              <a:gd name="T18" fmla="*/ 103 w 1061"/>
              <a:gd name="T19" fmla="*/ 160 h 1071"/>
              <a:gd name="T20" fmla="*/ 0 w 1061"/>
              <a:gd name="T21" fmla="*/ 262 h 1071"/>
              <a:gd name="T22" fmla="*/ 0 w 1061"/>
              <a:gd name="T23" fmla="*/ 969 h 1071"/>
              <a:gd name="T24" fmla="*/ 103 w 1061"/>
              <a:gd name="T25" fmla="*/ 1071 h 1071"/>
              <a:gd name="T26" fmla="*/ 907 w 1061"/>
              <a:gd name="T27" fmla="*/ 1071 h 1071"/>
              <a:gd name="T28" fmla="*/ 1009 w 1061"/>
              <a:gd name="T29" fmla="*/ 969 h 1071"/>
              <a:gd name="T30" fmla="*/ 1009 w 1061"/>
              <a:gd name="T31" fmla="*/ 761 h 1071"/>
              <a:gd name="T32" fmla="*/ 1061 w 1061"/>
              <a:gd name="T33" fmla="*/ 761 h 1071"/>
              <a:gd name="T34" fmla="*/ 1061 w 1061"/>
              <a:gd name="T35" fmla="*/ 499 h 1071"/>
              <a:gd name="T36" fmla="*/ 907 w 1061"/>
              <a:gd name="T37" fmla="*/ 201 h 1071"/>
              <a:gd name="T38" fmla="*/ 968 w 1061"/>
              <a:gd name="T39" fmla="*/ 256 h 1071"/>
              <a:gd name="T40" fmla="*/ 890 w 1061"/>
              <a:gd name="T41" fmla="*/ 256 h 1071"/>
              <a:gd name="T42" fmla="*/ 860 w 1061"/>
              <a:gd name="T43" fmla="*/ 201 h 1071"/>
              <a:gd name="T44" fmla="*/ 907 w 1061"/>
              <a:gd name="T45" fmla="*/ 201 h 1071"/>
              <a:gd name="T46" fmla="*/ 702 w 1061"/>
              <a:gd name="T47" fmla="*/ 43 h 1071"/>
              <a:gd name="T48" fmla="*/ 730 w 1061"/>
              <a:gd name="T49" fmla="*/ 51 h 1071"/>
              <a:gd name="T50" fmla="*/ 843 w 1061"/>
              <a:gd name="T51" fmla="*/ 256 h 1071"/>
              <a:gd name="T52" fmla="*/ 320 w 1061"/>
              <a:gd name="T53" fmla="*/ 256 h 1071"/>
              <a:gd name="T54" fmla="*/ 702 w 1061"/>
              <a:gd name="T55" fmla="*/ 43 h 1071"/>
              <a:gd name="T56" fmla="*/ 968 w 1061"/>
              <a:gd name="T57" fmla="*/ 969 h 1071"/>
              <a:gd name="T58" fmla="*/ 907 w 1061"/>
              <a:gd name="T59" fmla="*/ 1030 h 1071"/>
              <a:gd name="T60" fmla="*/ 103 w 1061"/>
              <a:gd name="T61" fmla="*/ 1030 h 1071"/>
              <a:gd name="T62" fmla="*/ 41 w 1061"/>
              <a:gd name="T63" fmla="*/ 969 h 1071"/>
              <a:gd name="T64" fmla="*/ 41 w 1061"/>
              <a:gd name="T65" fmla="*/ 262 h 1071"/>
              <a:gd name="T66" fmla="*/ 103 w 1061"/>
              <a:gd name="T67" fmla="*/ 201 h 1071"/>
              <a:gd name="T68" fmla="*/ 334 w 1061"/>
              <a:gd name="T69" fmla="*/ 201 h 1071"/>
              <a:gd name="T70" fmla="*/ 236 w 1061"/>
              <a:gd name="T71" fmla="*/ 256 h 1071"/>
              <a:gd name="T72" fmla="*/ 116 w 1061"/>
              <a:gd name="T73" fmla="*/ 256 h 1071"/>
              <a:gd name="T74" fmla="*/ 95 w 1061"/>
              <a:gd name="T75" fmla="*/ 276 h 1071"/>
              <a:gd name="T76" fmla="*/ 116 w 1061"/>
              <a:gd name="T77" fmla="*/ 297 h 1071"/>
              <a:gd name="T78" fmla="*/ 968 w 1061"/>
              <a:gd name="T79" fmla="*/ 297 h 1071"/>
              <a:gd name="T80" fmla="*/ 968 w 1061"/>
              <a:gd name="T81" fmla="*/ 499 h 1071"/>
              <a:gd name="T82" fmla="*/ 818 w 1061"/>
              <a:gd name="T83" fmla="*/ 499 h 1071"/>
              <a:gd name="T84" fmla="*/ 691 w 1061"/>
              <a:gd name="T85" fmla="*/ 626 h 1071"/>
              <a:gd name="T86" fmla="*/ 691 w 1061"/>
              <a:gd name="T87" fmla="*/ 635 h 1071"/>
              <a:gd name="T88" fmla="*/ 818 w 1061"/>
              <a:gd name="T89" fmla="*/ 761 h 1071"/>
              <a:gd name="T90" fmla="*/ 968 w 1061"/>
              <a:gd name="T91" fmla="*/ 761 h 1071"/>
              <a:gd name="T92" fmla="*/ 968 w 1061"/>
              <a:gd name="T93" fmla="*/ 969 h 1071"/>
              <a:gd name="T94" fmla="*/ 1020 w 1061"/>
              <a:gd name="T95" fmla="*/ 720 h 1071"/>
              <a:gd name="T96" fmla="*/ 818 w 1061"/>
              <a:gd name="T97" fmla="*/ 720 h 1071"/>
              <a:gd name="T98" fmla="*/ 732 w 1061"/>
              <a:gd name="T99" fmla="*/ 634 h 1071"/>
              <a:gd name="T100" fmla="*/ 732 w 1061"/>
              <a:gd name="T101" fmla="*/ 626 h 1071"/>
              <a:gd name="T102" fmla="*/ 818 w 1061"/>
              <a:gd name="T103" fmla="*/ 540 h 1071"/>
              <a:gd name="T104" fmla="*/ 1020 w 1061"/>
              <a:gd name="T105" fmla="*/ 540 h 1071"/>
              <a:gd name="T106" fmla="*/ 1020 w 1061"/>
              <a:gd name="T107" fmla="*/ 720 h 1071"/>
              <a:gd name="T108" fmla="*/ 881 w 1061"/>
              <a:gd name="T109" fmla="*/ 632 h 1071"/>
              <a:gd name="T110" fmla="*/ 835 w 1061"/>
              <a:gd name="T111" fmla="*/ 677 h 1071"/>
              <a:gd name="T112" fmla="*/ 790 w 1061"/>
              <a:gd name="T113" fmla="*/ 632 h 1071"/>
              <a:gd name="T114" fmla="*/ 835 w 1061"/>
              <a:gd name="T115" fmla="*/ 586 h 1071"/>
              <a:gd name="T116" fmla="*/ 881 w 1061"/>
              <a:gd name="T117" fmla="*/ 632 h 1071"/>
              <a:gd name="T118" fmla="*/ 881 w 1061"/>
              <a:gd name="T119" fmla="*/ 632 h 1071"/>
              <a:gd name="T120" fmla="*/ 881 w 1061"/>
              <a:gd name="T121" fmla="*/ 632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61" h="1071">
                <a:moveTo>
                  <a:pt x="1061" y="499"/>
                </a:moveTo>
                <a:cubicBezTo>
                  <a:pt x="1009" y="499"/>
                  <a:pt x="1009" y="499"/>
                  <a:pt x="1009" y="499"/>
                </a:cubicBezTo>
                <a:cubicBezTo>
                  <a:pt x="1009" y="262"/>
                  <a:pt x="1009" y="262"/>
                  <a:pt x="1009" y="262"/>
                </a:cubicBezTo>
                <a:cubicBezTo>
                  <a:pt x="1009" y="206"/>
                  <a:pt x="963" y="160"/>
                  <a:pt x="907" y="160"/>
                </a:cubicBezTo>
                <a:cubicBezTo>
                  <a:pt x="837" y="160"/>
                  <a:pt x="837" y="160"/>
                  <a:pt x="837" y="160"/>
                </a:cubicBezTo>
                <a:cubicBezTo>
                  <a:pt x="766" y="31"/>
                  <a:pt x="766" y="31"/>
                  <a:pt x="766" y="31"/>
                </a:cubicBezTo>
                <a:cubicBezTo>
                  <a:pt x="755" y="12"/>
                  <a:pt x="734" y="0"/>
                  <a:pt x="712" y="0"/>
                </a:cubicBezTo>
                <a:cubicBezTo>
                  <a:pt x="701" y="0"/>
                  <a:pt x="691" y="2"/>
                  <a:pt x="682" y="8"/>
                </a:cubicBezTo>
                <a:cubicBezTo>
                  <a:pt x="408" y="160"/>
                  <a:pt x="408" y="160"/>
                  <a:pt x="408" y="160"/>
                </a:cubicBezTo>
                <a:cubicBezTo>
                  <a:pt x="103" y="160"/>
                  <a:pt x="103" y="160"/>
                  <a:pt x="103" y="160"/>
                </a:cubicBezTo>
                <a:cubicBezTo>
                  <a:pt x="46" y="160"/>
                  <a:pt x="0" y="206"/>
                  <a:pt x="0" y="262"/>
                </a:cubicBezTo>
                <a:cubicBezTo>
                  <a:pt x="0" y="969"/>
                  <a:pt x="0" y="969"/>
                  <a:pt x="0" y="969"/>
                </a:cubicBezTo>
                <a:cubicBezTo>
                  <a:pt x="0" y="1025"/>
                  <a:pt x="46" y="1071"/>
                  <a:pt x="103" y="1071"/>
                </a:cubicBezTo>
                <a:cubicBezTo>
                  <a:pt x="907" y="1071"/>
                  <a:pt x="907" y="1071"/>
                  <a:pt x="907" y="1071"/>
                </a:cubicBezTo>
                <a:cubicBezTo>
                  <a:pt x="963" y="1071"/>
                  <a:pt x="1009" y="1025"/>
                  <a:pt x="1009" y="969"/>
                </a:cubicBezTo>
                <a:cubicBezTo>
                  <a:pt x="1009" y="761"/>
                  <a:pt x="1009" y="761"/>
                  <a:pt x="1009" y="761"/>
                </a:cubicBezTo>
                <a:cubicBezTo>
                  <a:pt x="1061" y="761"/>
                  <a:pt x="1061" y="761"/>
                  <a:pt x="1061" y="761"/>
                </a:cubicBezTo>
                <a:lnTo>
                  <a:pt x="1061" y="499"/>
                </a:lnTo>
                <a:close/>
                <a:moveTo>
                  <a:pt x="907" y="201"/>
                </a:moveTo>
                <a:cubicBezTo>
                  <a:pt x="938" y="201"/>
                  <a:pt x="964" y="225"/>
                  <a:pt x="968" y="256"/>
                </a:cubicBezTo>
                <a:cubicBezTo>
                  <a:pt x="890" y="256"/>
                  <a:pt x="890" y="256"/>
                  <a:pt x="890" y="256"/>
                </a:cubicBezTo>
                <a:cubicBezTo>
                  <a:pt x="860" y="201"/>
                  <a:pt x="860" y="201"/>
                  <a:pt x="860" y="201"/>
                </a:cubicBezTo>
                <a:lnTo>
                  <a:pt x="907" y="201"/>
                </a:lnTo>
                <a:close/>
                <a:moveTo>
                  <a:pt x="702" y="43"/>
                </a:moveTo>
                <a:cubicBezTo>
                  <a:pt x="711" y="38"/>
                  <a:pt x="724" y="42"/>
                  <a:pt x="730" y="51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320" y="256"/>
                  <a:pt x="320" y="256"/>
                  <a:pt x="320" y="256"/>
                </a:cubicBezTo>
                <a:lnTo>
                  <a:pt x="702" y="43"/>
                </a:lnTo>
                <a:close/>
                <a:moveTo>
                  <a:pt x="968" y="969"/>
                </a:moveTo>
                <a:cubicBezTo>
                  <a:pt x="968" y="1003"/>
                  <a:pt x="941" y="1030"/>
                  <a:pt x="907" y="1030"/>
                </a:cubicBezTo>
                <a:cubicBezTo>
                  <a:pt x="103" y="1030"/>
                  <a:pt x="103" y="1030"/>
                  <a:pt x="103" y="1030"/>
                </a:cubicBezTo>
                <a:cubicBezTo>
                  <a:pt x="69" y="1030"/>
                  <a:pt x="41" y="1003"/>
                  <a:pt x="41" y="969"/>
                </a:cubicBezTo>
                <a:cubicBezTo>
                  <a:pt x="41" y="262"/>
                  <a:pt x="41" y="262"/>
                  <a:pt x="41" y="262"/>
                </a:cubicBezTo>
                <a:cubicBezTo>
                  <a:pt x="41" y="228"/>
                  <a:pt x="69" y="201"/>
                  <a:pt x="103" y="201"/>
                </a:cubicBezTo>
                <a:cubicBezTo>
                  <a:pt x="334" y="201"/>
                  <a:pt x="334" y="201"/>
                  <a:pt x="334" y="201"/>
                </a:cubicBezTo>
                <a:cubicBezTo>
                  <a:pt x="236" y="256"/>
                  <a:pt x="236" y="256"/>
                  <a:pt x="236" y="256"/>
                </a:cubicBezTo>
                <a:cubicBezTo>
                  <a:pt x="116" y="256"/>
                  <a:pt x="116" y="256"/>
                  <a:pt x="116" y="256"/>
                </a:cubicBezTo>
                <a:cubicBezTo>
                  <a:pt x="104" y="256"/>
                  <a:pt x="95" y="265"/>
                  <a:pt x="95" y="276"/>
                </a:cubicBezTo>
                <a:cubicBezTo>
                  <a:pt x="95" y="288"/>
                  <a:pt x="104" y="297"/>
                  <a:pt x="116" y="297"/>
                </a:cubicBezTo>
                <a:cubicBezTo>
                  <a:pt x="968" y="297"/>
                  <a:pt x="968" y="297"/>
                  <a:pt x="968" y="297"/>
                </a:cubicBezTo>
                <a:cubicBezTo>
                  <a:pt x="968" y="499"/>
                  <a:pt x="968" y="499"/>
                  <a:pt x="968" y="499"/>
                </a:cubicBezTo>
                <a:cubicBezTo>
                  <a:pt x="818" y="499"/>
                  <a:pt x="818" y="499"/>
                  <a:pt x="818" y="499"/>
                </a:cubicBezTo>
                <a:cubicBezTo>
                  <a:pt x="748" y="499"/>
                  <a:pt x="691" y="556"/>
                  <a:pt x="691" y="626"/>
                </a:cubicBezTo>
                <a:cubicBezTo>
                  <a:pt x="691" y="635"/>
                  <a:pt x="691" y="635"/>
                  <a:pt x="691" y="635"/>
                </a:cubicBezTo>
                <a:cubicBezTo>
                  <a:pt x="691" y="704"/>
                  <a:pt x="748" y="761"/>
                  <a:pt x="818" y="761"/>
                </a:cubicBezTo>
                <a:cubicBezTo>
                  <a:pt x="968" y="761"/>
                  <a:pt x="968" y="761"/>
                  <a:pt x="968" y="761"/>
                </a:cubicBezTo>
                <a:lnTo>
                  <a:pt x="968" y="969"/>
                </a:lnTo>
                <a:close/>
                <a:moveTo>
                  <a:pt x="1020" y="720"/>
                </a:moveTo>
                <a:cubicBezTo>
                  <a:pt x="818" y="720"/>
                  <a:pt x="818" y="720"/>
                  <a:pt x="818" y="720"/>
                </a:cubicBezTo>
                <a:cubicBezTo>
                  <a:pt x="771" y="720"/>
                  <a:pt x="732" y="682"/>
                  <a:pt x="732" y="634"/>
                </a:cubicBezTo>
                <a:cubicBezTo>
                  <a:pt x="732" y="626"/>
                  <a:pt x="732" y="626"/>
                  <a:pt x="732" y="626"/>
                </a:cubicBezTo>
                <a:cubicBezTo>
                  <a:pt x="732" y="578"/>
                  <a:pt x="771" y="540"/>
                  <a:pt x="818" y="540"/>
                </a:cubicBezTo>
                <a:cubicBezTo>
                  <a:pt x="1020" y="540"/>
                  <a:pt x="1020" y="540"/>
                  <a:pt x="1020" y="540"/>
                </a:cubicBezTo>
                <a:lnTo>
                  <a:pt x="1020" y="720"/>
                </a:lnTo>
                <a:close/>
                <a:moveTo>
                  <a:pt x="881" y="632"/>
                </a:moveTo>
                <a:cubicBezTo>
                  <a:pt x="881" y="657"/>
                  <a:pt x="861" y="677"/>
                  <a:pt x="835" y="677"/>
                </a:cubicBezTo>
                <a:cubicBezTo>
                  <a:pt x="810" y="677"/>
                  <a:pt x="790" y="657"/>
                  <a:pt x="790" y="632"/>
                </a:cubicBezTo>
                <a:cubicBezTo>
                  <a:pt x="790" y="607"/>
                  <a:pt x="810" y="586"/>
                  <a:pt x="835" y="586"/>
                </a:cubicBezTo>
                <a:cubicBezTo>
                  <a:pt x="861" y="586"/>
                  <a:pt x="881" y="607"/>
                  <a:pt x="881" y="632"/>
                </a:cubicBezTo>
                <a:close/>
                <a:moveTo>
                  <a:pt x="881" y="632"/>
                </a:moveTo>
                <a:cubicBezTo>
                  <a:pt x="881" y="632"/>
                  <a:pt x="881" y="632"/>
                  <a:pt x="881" y="63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5BD47-D6ED-4A21-BDC0-90BA5D81A5BD}"/>
              </a:ext>
            </a:extLst>
          </p:cNvPr>
          <p:cNvGrpSpPr/>
          <p:nvPr/>
        </p:nvGrpSpPr>
        <p:grpSpPr>
          <a:xfrm>
            <a:off x="3346836" y="5500466"/>
            <a:ext cx="705144" cy="704637"/>
            <a:chOff x="4986338" y="2357438"/>
            <a:chExt cx="2206625" cy="220503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1BA7F01B-2BC2-4E3C-9CDE-B7DA662C8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6338" y="2357438"/>
              <a:ext cx="2206625" cy="2205038"/>
            </a:xfrm>
            <a:custGeom>
              <a:avLst/>
              <a:gdLst>
                <a:gd name="T0" fmla="*/ 33 w 715"/>
                <a:gd name="T1" fmla="*/ 138 h 709"/>
                <a:gd name="T2" fmla="*/ 0 w 715"/>
                <a:gd name="T3" fmla="*/ 137 h 709"/>
                <a:gd name="T4" fmla="*/ 0 w 715"/>
                <a:gd name="T5" fmla="*/ 0 h 709"/>
                <a:gd name="T6" fmla="*/ 715 w 715"/>
                <a:gd name="T7" fmla="*/ 0 h 709"/>
                <a:gd name="T8" fmla="*/ 715 w 715"/>
                <a:gd name="T9" fmla="*/ 136 h 709"/>
                <a:gd name="T10" fmla="*/ 686 w 715"/>
                <a:gd name="T11" fmla="*/ 139 h 709"/>
                <a:gd name="T12" fmla="*/ 686 w 715"/>
                <a:gd name="T13" fmla="*/ 589 h 709"/>
                <a:gd name="T14" fmla="*/ 434 w 715"/>
                <a:gd name="T15" fmla="*/ 589 h 709"/>
                <a:gd name="T16" fmla="*/ 432 w 715"/>
                <a:gd name="T17" fmla="*/ 594 h 709"/>
                <a:gd name="T18" fmla="*/ 486 w 715"/>
                <a:gd name="T19" fmla="*/ 648 h 709"/>
                <a:gd name="T20" fmla="*/ 492 w 715"/>
                <a:gd name="T21" fmla="*/ 695 h 709"/>
                <a:gd name="T22" fmla="*/ 445 w 715"/>
                <a:gd name="T23" fmla="*/ 689 h 709"/>
                <a:gd name="T24" fmla="*/ 358 w 715"/>
                <a:gd name="T25" fmla="*/ 602 h 709"/>
                <a:gd name="T26" fmla="*/ 277 w 715"/>
                <a:gd name="T27" fmla="*/ 683 h 709"/>
                <a:gd name="T28" fmla="*/ 264 w 715"/>
                <a:gd name="T29" fmla="*/ 696 h 709"/>
                <a:gd name="T30" fmla="*/ 224 w 715"/>
                <a:gd name="T31" fmla="*/ 696 h 709"/>
                <a:gd name="T32" fmla="*/ 223 w 715"/>
                <a:gd name="T33" fmla="*/ 655 h 709"/>
                <a:gd name="T34" fmla="*/ 270 w 715"/>
                <a:gd name="T35" fmla="*/ 608 h 709"/>
                <a:gd name="T36" fmla="*/ 286 w 715"/>
                <a:gd name="T37" fmla="*/ 590 h 709"/>
                <a:gd name="T38" fmla="*/ 33 w 715"/>
                <a:gd name="T39" fmla="*/ 590 h 709"/>
                <a:gd name="T40" fmla="*/ 33 w 715"/>
                <a:gd name="T41" fmla="*/ 138 h 709"/>
                <a:gd name="T42" fmla="*/ 93 w 715"/>
                <a:gd name="T43" fmla="*/ 138 h 709"/>
                <a:gd name="T44" fmla="*/ 93 w 715"/>
                <a:gd name="T45" fmla="*/ 531 h 709"/>
                <a:gd name="T46" fmla="*/ 626 w 715"/>
                <a:gd name="T47" fmla="*/ 531 h 709"/>
                <a:gd name="T48" fmla="*/ 626 w 715"/>
                <a:gd name="T49" fmla="*/ 138 h 709"/>
                <a:gd name="T50" fmla="*/ 93 w 715"/>
                <a:gd name="T51" fmla="*/ 138 h 709"/>
                <a:gd name="T52" fmla="*/ 658 w 715"/>
                <a:gd name="T53" fmla="*/ 58 h 709"/>
                <a:gd name="T54" fmla="*/ 59 w 715"/>
                <a:gd name="T55" fmla="*/ 58 h 709"/>
                <a:gd name="T56" fmla="*/ 59 w 715"/>
                <a:gd name="T57" fmla="*/ 107 h 709"/>
                <a:gd name="T58" fmla="*/ 658 w 715"/>
                <a:gd name="T59" fmla="*/ 107 h 709"/>
                <a:gd name="T60" fmla="*/ 658 w 715"/>
                <a:gd name="T61" fmla="*/ 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5" h="709">
                  <a:moveTo>
                    <a:pt x="33" y="138"/>
                  </a:moveTo>
                  <a:cubicBezTo>
                    <a:pt x="20" y="138"/>
                    <a:pt x="11" y="137"/>
                    <a:pt x="0" y="137"/>
                  </a:cubicBezTo>
                  <a:cubicBezTo>
                    <a:pt x="0" y="91"/>
                    <a:pt x="0" y="46"/>
                    <a:pt x="0" y="0"/>
                  </a:cubicBezTo>
                  <a:cubicBezTo>
                    <a:pt x="238" y="0"/>
                    <a:pt x="476" y="0"/>
                    <a:pt x="715" y="0"/>
                  </a:cubicBezTo>
                  <a:cubicBezTo>
                    <a:pt x="715" y="45"/>
                    <a:pt x="715" y="90"/>
                    <a:pt x="715" y="136"/>
                  </a:cubicBezTo>
                  <a:cubicBezTo>
                    <a:pt x="706" y="137"/>
                    <a:pt x="697" y="138"/>
                    <a:pt x="686" y="139"/>
                  </a:cubicBezTo>
                  <a:cubicBezTo>
                    <a:pt x="686" y="289"/>
                    <a:pt x="686" y="438"/>
                    <a:pt x="686" y="589"/>
                  </a:cubicBezTo>
                  <a:cubicBezTo>
                    <a:pt x="601" y="589"/>
                    <a:pt x="518" y="589"/>
                    <a:pt x="434" y="589"/>
                  </a:cubicBezTo>
                  <a:cubicBezTo>
                    <a:pt x="433" y="591"/>
                    <a:pt x="433" y="593"/>
                    <a:pt x="432" y="594"/>
                  </a:cubicBezTo>
                  <a:cubicBezTo>
                    <a:pt x="450" y="612"/>
                    <a:pt x="468" y="630"/>
                    <a:pt x="486" y="648"/>
                  </a:cubicBezTo>
                  <a:cubicBezTo>
                    <a:pt x="503" y="665"/>
                    <a:pt x="505" y="683"/>
                    <a:pt x="492" y="695"/>
                  </a:cubicBezTo>
                  <a:cubicBezTo>
                    <a:pt x="479" y="709"/>
                    <a:pt x="463" y="707"/>
                    <a:pt x="445" y="689"/>
                  </a:cubicBezTo>
                  <a:cubicBezTo>
                    <a:pt x="417" y="661"/>
                    <a:pt x="388" y="632"/>
                    <a:pt x="358" y="602"/>
                  </a:cubicBezTo>
                  <a:cubicBezTo>
                    <a:pt x="330" y="630"/>
                    <a:pt x="303" y="656"/>
                    <a:pt x="277" y="683"/>
                  </a:cubicBezTo>
                  <a:cubicBezTo>
                    <a:pt x="273" y="688"/>
                    <a:pt x="268" y="692"/>
                    <a:pt x="264" y="696"/>
                  </a:cubicBezTo>
                  <a:cubicBezTo>
                    <a:pt x="251" y="707"/>
                    <a:pt x="237" y="707"/>
                    <a:pt x="224" y="696"/>
                  </a:cubicBezTo>
                  <a:cubicBezTo>
                    <a:pt x="212" y="685"/>
                    <a:pt x="211" y="668"/>
                    <a:pt x="223" y="655"/>
                  </a:cubicBezTo>
                  <a:cubicBezTo>
                    <a:pt x="238" y="639"/>
                    <a:pt x="254" y="623"/>
                    <a:pt x="270" y="608"/>
                  </a:cubicBezTo>
                  <a:cubicBezTo>
                    <a:pt x="274" y="603"/>
                    <a:pt x="279" y="598"/>
                    <a:pt x="286" y="590"/>
                  </a:cubicBezTo>
                  <a:cubicBezTo>
                    <a:pt x="200" y="590"/>
                    <a:pt x="117" y="590"/>
                    <a:pt x="33" y="590"/>
                  </a:cubicBezTo>
                  <a:cubicBezTo>
                    <a:pt x="33" y="438"/>
                    <a:pt x="33" y="289"/>
                    <a:pt x="33" y="138"/>
                  </a:cubicBezTo>
                  <a:close/>
                  <a:moveTo>
                    <a:pt x="93" y="138"/>
                  </a:moveTo>
                  <a:cubicBezTo>
                    <a:pt x="93" y="270"/>
                    <a:pt x="93" y="401"/>
                    <a:pt x="93" y="531"/>
                  </a:cubicBezTo>
                  <a:cubicBezTo>
                    <a:pt x="271" y="531"/>
                    <a:pt x="448" y="531"/>
                    <a:pt x="626" y="531"/>
                  </a:cubicBezTo>
                  <a:cubicBezTo>
                    <a:pt x="626" y="400"/>
                    <a:pt x="626" y="270"/>
                    <a:pt x="626" y="138"/>
                  </a:cubicBezTo>
                  <a:cubicBezTo>
                    <a:pt x="448" y="138"/>
                    <a:pt x="271" y="138"/>
                    <a:pt x="93" y="138"/>
                  </a:cubicBezTo>
                  <a:close/>
                  <a:moveTo>
                    <a:pt x="658" y="58"/>
                  </a:moveTo>
                  <a:cubicBezTo>
                    <a:pt x="457" y="58"/>
                    <a:pt x="258" y="58"/>
                    <a:pt x="59" y="58"/>
                  </a:cubicBezTo>
                  <a:cubicBezTo>
                    <a:pt x="59" y="75"/>
                    <a:pt x="59" y="91"/>
                    <a:pt x="59" y="107"/>
                  </a:cubicBezTo>
                  <a:cubicBezTo>
                    <a:pt x="259" y="107"/>
                    <a:pt x="459" y="107"/>
                    <a:pt x="658" y="107"/>
                  </a:cubicBezTo>
                  <a:cubicBezTo>
                    <a:pt x="658" y="90"/>
                    <a:pt x="658" y="75"/>
                    <a:pt x="658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54B54B67-D175-4757-952C-8480BE82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2882901"/>
              <a:ext cx="842963" cy="998538"/>
            </a:xfrm>
            <a:custGeom>
              <a:avLst/>
              <a:gdLst>
                <a:gd name="T0" fmla="*/ 198 w 273"/>
                <a:gd name="T1" fmla="*/ 103 h 321"/>
                <a:gd name="T2" fmla="*/ 156 w 273"/>
                <a:gd name="T3" fmla="*/ 101 h 321"/>
                <a:gd name="T4" fmla="*/ 215 w 273"/>
                <a:gd name="T5" fmla="*/ 0 h 321"/>
                <a:gd name="T6" fmla="*/ 273 w 273"/>
                <a:gd name="T7" fmla="*/ 102 h 321"/>
                <a:gd name="T8" fmla="*/ 228 w 273"/>
                <a:gd name="T9" fmla="*/ 102 h 321"/>
                <a:gd name="T10" fmla="*/ 5 w 273"/>
                <a:gd name="T11" fmla="*/ 321 h 321"/>
                <a:gd name="T12" fmla="*/ 0 w 273"/>
                <a:gd name="T13" fmla="*/ 292 h 321"/>
                <a:gd name="T14" fmla="*/ 198 w 273"/>
                <a:gd name="T15" fmla="*/ 10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321">
                  <a:moveTo>
                    <a:pt x="198" y="103"/>
                  </a:moveTo>
                  <a:cubicBezTo>
                    <a:pt x="183" y="102"/>
                    <a:pt x="172" y="102"/>
                    <a:pt x="156" y="101"/>
                  </a:cubicBezTo>
                  <a:cubicBezTo>
                    <a:pt x="176" y="66"/>
                    <a:pt x="194" y="34"/>
                    <a:pt x="215" y="0"/>
                  </a:cubicBezTo>
                  <a:cubicBezTo>
                    <a:pt x="234" y="35"/>
                    <a:pt x="253" y="67"/>
                    <a:pt x="273" y="102"/>
                  </a:cubicBezTo>
                  <a:cubicBezTo>
                    <a:pt x="255" y="102"/>
                    <a:pt x="242" y="102"/>
                    <a:pt x="228" y="102"/>
                  </a:cubicBezTo>
                  <a:cubicBezTo>
                    <a:pt x="201" y="223"/>
                    <a:pt x="128" y="296"/>
                    <a:pt x="5" y="321"/>
                  </a:cubicBezTo>
                  <a:cubicBezTo>
                    <a:pt x="3" y="310"/>
                    <a:pt x="2" y="302"/>
                    <a:pt x="0" y="292"/>
                  </a:cubicBezTo>
                  <a:cubicBezTo>
                    <a:pt x="106" y="271"/>
                    <a:pt x="172" y="209"/>
                    <a:pt x="198" y="1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2F207D94-3E6C-43A3-8490-8CF873143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3801" y="3548063"/>
              <a:ext cx="379413" cy="387350"/>
            </a:xfrm>
            <a:custGeom>
              <a:avLst/>
              <a:gdLst>
                <a:gd name="T0" fmla="*/ 123 w 123"/>
                <a:gd name="T1" fmla="*/ 62 h 124"/>
                <a:gd name="T2" fmla="*/ 61 w 123"/>
                <a:gd name="T3" fmla="*/ 124 h 124"/>
                <a:gd name="T4" fmla="*/ 0 w 123"/>
                <a:gd name="T5" fmla="*/ 62 h 124"/>
                <a:gd name="T6" fmla="*/ 62 w 123"/>
                <a:gd name="T7" fmla="*/ 1 h 124"/>
                <a:gd name="T8" fmla="*/ 123 w 123"/>
                <a:gd name="T9" fmla="*/ 62 h 124"/>
                <a:gd name="T10" fmla="*/ 94 w 123"/>
                <a:gd name="T11" fmla="*/ 62 h 124"/>
                <a:gd name="T12" fmla="*/ 61 w 123"/>
                <a:gd name="T13" fmla="*/ 29 h 124"/>
                <a:gd name="T14" fmla="*/ 30 w 123"/>
                <a:gd name="T15" fmla="*/ 62 h 124"/>
                <a:gd name="T16" fmla="*/ 60 w 123"/>
                <a:gd name="T17" fmla="*/ 94 h 124"/>
                <a:gd name="T18" fmla="*/ 94 w 123"/>
                <a:gd name="T1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4">
                  <a:moveTo>
                    <a:pt x="123" y="62"/>
                  </a:moveTo>
                  <a:cubicBezTo>
                    <a:pt x="123" y="96"/>
                    <a:pt x="94" y="124"/>
                    <a:pt x="61" y="124"/>
                  </a:cubicBezTo>
                  <a:cubicBezTo>
                    <a:pt x="27" y="123"/>
                    <a:pt x="0" y="95"/>
                    <a:pt x="0" y="62"/>
                  </a:cubicBezTo>
                  <a:cubicBezTo>
                    <a:pt x="0" y="27"/>
                    <a:pt x="28" y="0"/>
                    <a:pt x="62" y="1"/>
                  </a:cubicBezTo>
                  <a:cubicBezTo>
                    <a:pt x="96" y="1"/>
                    <a:pt x="123" y="28"/>
                    <a:pt x="123" y="62"/>
                  </a:cubicBezTo>
                  <a:close/>
                  <a:moveTo>
                    <a:pt x="94" y="62"/>
                  </a:moveTo>
                  <a:cubicBezTo>
                    <a:pt x="94" y="44"/>
                    <a:pt x="78" y="29"/>
                    <a:pt x="61" y="29"/>
                  </a:cubicBezTo>
                  <a:cubicBezTo>
                    <a:pt x="43" y="30"/>
                    <a:pt x="30" y="44"/>
                    <a:pt x="30" y="62"/>
                  </a:cubicBezTo>
                  <a:cubicBezTo>
                    <a:pt x="29" y="79"/>
                    <a:pt x="43" y="93"/>
                    <a:pt x="60" y="94"/>
                  </a:cubicBezTo>
                  <a:cubicBezTo>
                    <a:pt x="79" y="94"/>
                    <a:pt x="94" y="80"/>
                    <a:pt x="94" y="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8D79B57-470E-4387-980C-CB1E414A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09913"/>
              <a:ext cx="300038" cy="311150"/>
            </a:xfrm>
            <a:custGeom>
              <a:avLst/>
              <a:gdLst>
                <a:gd name="T0" fmla="*/ 27 w 97"/>
                <a:gd name="T1" fmla="*/ 50 h 100"/>
                <a:gd name="T2" fmla="*/ 13 w 97"/>
                <a:gd name="T3" fmla="*/ 35 h 100"/>
                <a:gd name="T4" fmla="*/ 0 w 97"/>
                <a:gd name="T5" fmla="*/ 21 h 100"/>
                <a:gd name="T6" fmla="*/ 21 w 97"/>
                <a:gd name="T7" fmla="*/ 3 h 100"/>
                <a:gd name="T8" fmla="*/ 49 w 97"/>
                <a:gd name="T9" fmla="*/ 28 h 100"/>
                <a:gd name="T10" fmla="*/ 78 w 97"/>
                <a:gd name="T11" fmla="*/ 0 h 100"/>
                <a:gd name="T12" fmla="*/ 97 w 97"/>
                <a:gd name="T13" fmla="*/ 21 h 100"/>
                <a:gd name="T14" fmla="*/ 70 w 97"/>
                <a:gd name="T15" fmla="*/ 50 h 100"/>
                <a:gd name="T16" fmla="*/ 97 w 97"/>
                <a:gd name="T17" fmla="*/ 78 h 100"/>
                <a:gd name="T18" fmla="*/ 76 w 97"/>
                <a:gd name="T19" fmla="*/ 97 h 100"/>
                <a:gd name="T20" fmla="*/ 48 w 97"/>
                <a:gd name="T21" fmla="*/ 71 h 100"/>
                <a:gd name="T22" fmla="*/ 18 w 97"/>
                <a:gd name="T23" fmla="*/ 100 h 100"/>
                <a:gd name="T24" fmla="*/ 2 w 97"/>
                <a:gd name="T25" fmla="*/ 77 h 100"/>
                <a:gd name="T26" fmla="*/ 27 w 97"/>
                <a:gd name="T2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00">
                  <a:moveTo>
                    <a:pt x="27" y="50"/>
                  </a:moveTo>
                  <a:cubicBezTo>
                    <a:pt x="22" y="44"/>
                    <a:pt x="17" y="39"/>
                    <a:pt x="13" y="35"/>
                  </a:cubicBezTo>
                  <a:cubicBezTo>
                    <a:pt x="9" y="30"/>
                    <a:pt x="5" y="26"/>
                    <a:pt x="0" y="21"/>
                  </a:cubicBezTo>
                  <a:cubicBezTo>
                    <a:pt x="7" y="15"/>
                    <a:pt x="13" y="10"/>
                    <a:pt x="21" y="3"/>
                  </a:cubicBezTo>
                  <a:cubicBezTo>
                    <a:pt x="29" y="10"/>
                    <a:pt x="39" y="19"/>
                    <a:pt x="49" y="28"/>
                  </a:cubicBezTo>
                  <a:cubicBezTo>
                    <a:pt x="58" y="19"/>
                    <a:pt x="68" y="10"/>
                    <a:pt x="78" y="0"/>
                  </a:cubicBezTo>
                  <a:cubicBezTo>
                    <a:pt x="85" y="7"/>
                    <a:pt x="90" y="13"/>
                    <a:pt x="97" y="21"/>
                  </a:cubicBezTo>
                  <a:cubicBezTo>
                    <a:pt x="88" y="30"/>
                    <a:pt x="79" y="39"/>
                    <a:pt x="70" y="50"/>
                  </a:cubicBezTo>
                  <a:cubicBezTo>
                    <a:pt x="79" y="59"/>
                    <a:pt x="87" y="68"/>
                    <a:pt x="97" y="78"/>
                  </a:cubicBezTo>
                  <a:cubicBezTo>
                    <a:pt x="90" y="85"/>
                    <a:pt x="83" y="91"/>
                    <a:pt x="76" y="97"/>
                  </a:cubicBezTo>
                  <a:cubicBezTo>
                    <a:pt x="67" y="89"/>
                    <a:pt x="58" y="80"/>
                    <a:pt x="48" y="71"/>
                  </a:cubicBezTo>
                  <a:cubicBezTo>
                    <a:pt x="39" y="80"/>
                    <a:pt x="30" y="89"/>
                    <a:pt x="18" y="100"/>
                  </a:cubicBezTo>
                  <a:cubicBezTo>
                    <a:pt x="13" y="92"/>
                    <a:pt x="8" y="85"/>
                    <a:pt x="2" y="77"/>
                  </a:cubicBezTo>
                  <a:cubicBezTo>
                    <a:pt x="9" y="69"/>
                    <a:pt x="18" y="60"/>
                    <a:pt x="27" y="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AF7FDE-5731-4527-B692-330BBDA51C17}"/>
              </a:ext>
            </a:extLst>
          </p:cNvPr>
          <p:cNvGrpSpPr/>
          <p:nvPr/>
        </p:nvGrpSpPr>
        <p:grpSpPr>
          <a:xfrm>
            <a:off x="6231590" y="5405441"/>
            <a:ext cx="907200" cy="721636"/>
            <a:chOff x="3665538" y="1665288"/>
            <a:chExt cx="3702050" cy="2944812"/>
          </a:xfrm>
        </p:grpSpPr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70BF17BF-5B31-410D-AC19-3CD3FCB4F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F944627C-4476-4A87-8F9F-A2537D2E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17829F8A-4220-4996-AEF6-DCFF0144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A83DD1D-A462-41B5-81E1-844319AB3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01659739-3146-4491-A822-E6A27580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D9E4C6C-3348-4D24-9FDD-1824548723B0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275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Análisis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entorno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2077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Planificar y diseñar las pruebas de carga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205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 podemos usar para hacer pruebas de carga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93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Tipos de pruebas a lanzar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Plan de pruebas de </a:t>
            </a:r>
            <a:r>
              <a:rPr lang="es-ES" b="1" dirty="0" err="1"/>
              <a:t>Jmeter</a:t>
            </a:r>
            <a:endParaRPr lang="es-ES" b="1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804392" cy="11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50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1397000" y="295060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PERFORMANCE TOOLS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EC7D49-8B54-4659-9676-98A3C9B1E316}"/>
              </a:ext>
            </a:extLst>
          </p:cNvPr>
          <p:cNvSpPr/>
          <p:nvPr/>
        </p:nvSpPr>
        <p:spPr>
          <a:xfrm>
            <a:off x="5340835" y="2845265"/>
            <a:ext cx="1625599" cy="1625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230194-A3BE-4824-A04C-08182BC51C62}"/>
              </a:ext>
            </a:extLst>
          </p:cNvPr>
          <p:cNvSpPr/>
          <p:nvPr/>
        </p:nvSpPr>
        <p:spPr>
          <a:xfrm>
            <a:off x="6963351" y="1700031"/>
            <a:ext cx="1198649" cy="11986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635E75-234E-4BC4-8067-DC79F42BC616}"/>
              </a:ext>
            </a:extLst>
          </p:cNvPr>
          <p:cNvCxnSpPr>
            <a:cxnSpLocks/>
            <a:stCxn id="33" idx="3"/>
            <a:endCxn id="2" idx="7"/>
          </p:cNvCxnSpPr>
          <p:nvPr/>
        </p:nvCxnSpPr>
        <p:spPr>
          <a:xfrm flipH="1">
            <a:off x="6728371" y="2723142"/>
            <a:ext cx="410518" cy="360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C241AF-2DD0-41E3-BBCB-0F491F4E28A9}"/>
              </a:ext>
            </a:extLst>
          </p:cNvPr>
          <p:cNvSpPr/>
          <p:nvPr/>
        </p:nvSpPr>
        <p:spPr>
          <a:xfrm>
            <a:off x="4284618" y="1851059"/>
            <a:ext cx="944032" cy="944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825D78-EA39-4F20-824D-4CA78A8972F4}"/>
              </a:ext>
            </a:extLst>
          </p:cNvPr>
          <p:cNvSpPr/>
          <p:nvPr/>
        </p:nvSpPr>
        <p:spPr>
          <a:xfrm>
            <a:off x="3998625" y="4811989"/>
            <a:ext cx="1134532" cy="11345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A0D13D-E015-440D-AEBA-B9EA4B958802}"/>
              </a:ext>
            </a:extLst>
          </p:cNvPr>
          <p:cNvSpPr/>
          <p:nvPr/>
        </p:nvSpPr>
        <p:spPr>
          <a:xfrm>
            <a:off x="7777119" y="5032764"/>
            <a:ext cx="1058332" cy="105833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0B1024-B3DA-47BA-BFAF-EA41EA436EF4}"/>
              </a:ext>
            </a:extLst>
          </p:cNvPr>
          <p:cNvSpPr/>
          <p:nvPr/>
        </p:nvSpPr>
        <p:spPr>
          <a:xfrm>
            <a:off x="9398000" y="2444877"/>
            <a:ext cx="850414" cy="850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ED23-4611-4EBF-A4AD-6F04FD48C8AA}"/>
              </a:ext>
            </a:extLst>
          </p:cNvPr>
          <p:cNvCxnSpPr>
            <a:stCxn id="2" idx="6"/>
            <a:endCxn id="38" idx="2"/>
          </p:cNvCxnSpPr>
          <p:nvPr/>
        </p:nvCxnSpPr>
        <p:spPr>
          <a:xfrm flipV="1">
            <a:off x="6966434" y="2870084"/>
            <a:ext cx="2431566" cy="787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A2D423-CC5B-4CC8-A30C-84E18F8CAF61}"/>
              </a:ext>
            </a:extLst>
          </p:cNvPr>
          <p:cNvCxnSpPr>
            <a:stCxn id="2" idx="5"/>
            <a:endCxn id="37" idx="1"/>
          </p:cNvCxnSpPr>
          <p:nvPr/>
        </p:nvCxnSpPr>
        <p:spPr>
          <a:xfrm>
            <a:off x="6728371" y="4232801"/>
            <a:ext cx="1203737" cy="954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8C817E-1250-4DAC-89A6-30B31030995E}"/>
              </a:ext>
            </a:extLst>
          </p:cNvPr>
          <p:cNvCxnSpPr>
            <a:cxnSpLocks/>
            <a:stCxn id="35" idx="5"/>
            <a:endCxn id="2" idx="1"/>
          </p:cNvCxnSpPr>
          <p:nvPr/>
        </p:nvCxnSpPr>
        <p:spPr>
          <a:xfrm>
            <a:off x="5090400" y="2656841"/>
            <a:ext cx="488498" cy="426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F96792-DBE1-41A9-A400-70166604ADA4}"/>
              </a:ext>
            </a:extLst>
          </p:cNvPr>
          <p:cNvCxnSpPr>
            <a:cxnSpLocks/>
            <a:stCxn id="36" idx="7"/>
            <a:endCxn id="2" idx="3"/>
          </p:cNvCxnSpPr>
          <p:nvPr/>
        </p:nvCxnSpPr>
        <p:spPr>
          <a:xfrm flipV="1">
            <a:off x="4967009" y="4232801"/>
            <a:ext cx="611889" cy="745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30B1EB8-1A7B-4C86-8BA1-19B1DFDF06DD}"/>
              </a:ext>
            </a:extLst>
          </p:cNvPr>
          <p:cNvSpPr/>
          <p:nvPr/>
        </p:nvSpPr>
        <p:spPr>
          <a:xfrm>
            <a:off x="2313368" y="4182350"/>
            <a:ext cx="850414" cy="850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0359D3-C729-444B-8DBF-C170E0430A8B}"/>
              </a:ext>
            </a:extLst>
          </p:cNvPr>
          <p:cNvCxnSpPr>
            <a:cxnSpLocks/>
            <a:stCxn id="60" idx="6"/>
            <a:endCxn id="2" idx="2"/>
          </p:cNvCxnSpPr>
          <p:nvPr/>
        </p:nvCxnSpPr>
        <p:spPr>
          <a:xfrm flipV="1">
            <a:off x="3163782" y="3658065"/>
            <a:ext cx="2177053" cy="949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2892AFD-C661-48CD-A4EA-F69A0F6476F9}"/>
              </a:ext>
            </a:extLst>
          </p:cNvPr>
          <p:cNvSpPr/>
          <p:nvPr/>
        </p:nvSpPr>
        <p:spPr>
          <a:xfrm>
            <a:off x="1805999" y="2658121"/>
            <a:ext cx="850414" cy="850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01C702-B294-4350-BFB4-FA42D7B00846}"/>
              </a:ext>
            </a:extLst>
          </p:cNvPr>
          <p:cNvCxnSpPr>
            <a:cxnSpLocks/>
            <a:stCxn id="66" idx="6"/>
            <a:endCxn id="2" idx="2"/>
          </p:cNvCxnSpPr>
          <p:nvPr/>
        </p:nvCxnSpPr>
        <p:spPr>
          <a:xfrm>
            <a:off x="2656413" y="3083328"/>
            <a:ext cx="2684422" cy="574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4737F0-579F-4512-9950-B876AE4AA0FA}"/>
              </a:ext>
            </a:extLst>
          </p:cNvPr>
          <p:cNvSpPr txBox="1"/>
          <p:nvPr/>
        </p:nvSpPr>
        <p:spPr>
          <a:xfrm>
            <a:off x="5464203" y="3329458"/>
            <a:ext cx="137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DC4F3A-B717-45F2-9F75-9AFEBCE99F19}"/>
              </a:ext>
            </a:extLst>
          </p:cNvPr>
          <p:cNvSpPr txBox="1"/>
          <p:nvPr/>
        </p:nvSpPr>
        <p:spPr>
          <a:xfrm>
            <a:off x="4284618" y="2123020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80A212-240C-4658-974D-CCAC9ACE367B}"/>
              </a:ext>
            </a:extLst>
          </p:cNvPr>
          <p:cNvSpPr txBox="1"/>
          <p:nvPr/>
        </p:nvSpPr>
        <p:spPr>
          <a:xfrm>
            <a:off x="7074384" y="2114553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AF0799-6C9E-4EBB-BB1C-12D3D3BE38C4}"/>
              </a:ext>
            </a:extLst>
          </p:cNvPr>
          <p:cNvSpPr txBox="1"/>
          <p:nvPr/>
        </p:nvSpPr>
        <p:spPr>
          <a:xfrm>
            <a:off x="9349315" y="2686874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4C97A9-F452-41C4-A254-225A1E52F95D}"/>
              </a:ext>
            </a:extLst>
          </p:cNvPr>
          <p:cNvSpPr txBox="1"/>
          <p:nvPr/>
        </p:nvSpPr>
        <p:spPr>
          <a:xfrm>
            <a:off x="7821810" y="5395385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7222E-0A4B-43C2-BDA4-812D53EAF231}"/>
              </a:ext>
            </a:extLst>
          </p:cNvPr>
          <p:cNvSpPr txBox="1"/>
          <p:nvPr/>
        </p:nvSpPr>
        <p:spPr>
          <a:xfrm>
            <a:off x="4083777" y="5200651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C0E928-5691-4ED1-9CEF-EFF1691C9CC3}"/>
              </a:ext>
            </a:extLst>
          </p:cNvPr>
          <p:cNvSpPr txBox="1"/>
          <p:nvPr/>
        </p:nvSpPr>
        <p:spPr>
          <a:xfrm>
            <a:off x="2276143" y="4434417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30A5AD-D635-4C29-9E90-9ADC44994A8C}"/>
              </a:ext>
            </a:extLst>
          </p:cNvPr>
          <p:cNvSpPr txBox="1"/>
          <p:nvPr/>
        </p:nvSpPr>
        <p:spPr>
          <a:xfrm>
            <a:off x="1721964" y="2898680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9D4675-EB5C-4640-9210-6CC7F8647DCF}"/>
              </a:ext>
            </a:extLst>
          </p:cNvPr>
          <p:cNvSpPr/>
          <p:nvPr/>
        </p:nvSpPr>
        <p:spPr>
          <a:xfrm>
            <a:off x="9349315" y="3575745"/>
            <a:ext cx="1134532" cy="11345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A5803D-8E8A-48A3-AD57-AE31B9CD2E8D}"/>
              </a:ext>
            </a:extLst>
          </p:cNvPr>
          <p:cNvCxnSpPr>
            <a:cxnSpLocks/>
            <a:stCxn id="2" idx="6"/>
            <a:endCxn id="92" idx="2"/>
          </p:cNvCxnSpPr>
          <p:nvPr/>
        </p:nvCxnSpPr>
        <p:spPr>
          <a:xfrm>
            <a:off x="6966434" y="3658065"/>
            <a:ext cx="2382881" cy="4849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AED675-9B30-4806-A71A-51529C59F2F8}"/>
              </a:ext>
            </a:extLst>
          </p:cNvPr>
          <p:cNvSpPr txBox="1"/>
          <p:nvPr/>
        </p:nvSpPr>
        <p:spPr>
          <a:xfrm>
            <a:off x="9444565" y="3942956"/>
            <a:ext cx="9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CAE82A-2BC4-4E11-8E68-215835BF1CFB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AAA93A-24BD-40BD-80E0-501B5B06E1D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862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13905</TotalTime>
  <Words>86</Words>
  <Application>Microsoft Macintosh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Open Sans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Daniel Martinez Cisneros</cp:lastModifiedBy>
  <cp:revision>1013</cp:revision>
  <dcterms:created xsi:type="dcterms:W3CDTF">2017-12-05T16:25:52Z</dcterms:created>
  <dcterms:modified xsi:type="dcterms:W3CDTF">2019-06-02T20:10:32Z</dcterms:modified>
</cp:coreProperties>
</file>