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24" r:id="rId2"/>
    <p:sldMasterId id="2147483690" r:id="rId3"/>
    <p:sldMasterId id="2147483734" r:id="rId4"/>
    <p:sldMasterId id="2147483704" r:id="rId5"/>
    <p:sldMasterId id="2147483757" r:id="rId6"/>
    <p:sldMasterId id="2147483768" r:id="rId7"/>
  </p:sldMasterIdLst>
  <p:notesMasterIdLst>
    <p:notesMasterId r:id="rId31"/>
  </p:notesMasterIdLst>
  <p:handoutMasterIdLst>
    <p:handoutMasterId r:id="rId32"/>
  </p:handoutMasterIdLst>
  <p:sldIdLst>
    <p:sldId id="281" r:id="rId8"/>
    <p:sldId id="285" r:id="rId9"/>
    <p:sldId id="532" r:id="rId10"/>
    <p:sldId id="471" r:id="rId11"/>
    <p:sldId id="533" r:id="rId12"/>
    <p:sldId id="522" r:id="rId13"/>
    <p:sldId id="528" r:id="rId14"/>
    <p:sldId id="529" r:id="rId15"/>
    <p:sldId id="539" r:id="rId16"/>
    <p:sldId id="530" r:id="rId17"/>
    <p:sldId id="538" r:id="rId18"/>
    <p:sldId id="534" r:id="rId19"/>
    <p:sldId id="523" r:id="rId20"/>
    <p:sldId id="535" r:id="rId21"/>
    <p:sldId id="527" r:id="rId22"/>
    <p:sldId id="531" r:id="rId23"/>
    <p:sldId id="536" r:id="rId24"/>
    <p:sldId id="526" r:id="rId25"/>
    <p:sldId id="540" r:id="rId26"/>
    <p:sldId id="537" r:id="rId27"/>
    <p:sldId id="519" r:id="rId28"/>
    <p:sldId id="541" r:id="rId29"/>
    <p:sldId id="481" r:id="rId30"/>
  </p:sldIdLst>
  <p:sldSz cx="9144000" cy="5143500" type="screen16x9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5C1"/>
    <a:srgbClr val="969696"/>
    <a:srgbClr val="9AAE04"/>
    <a:srgbClr val="007390"/>
    <a:srgbClr val="505050"/>
    <a:srgbClr val="FFFFFF"/>
    <a:srgbClr val="000000"/>
    <a:srgbClr val="339F66"/>
    <a:srgbClr val="798D44"/>
    <a:srgbClr val="205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5502" autoAdjust="0"/>
  </p:normalViewPr>
  <p:slideViewPr>
    <p:cSldViewPr>
      <p:cViewPr varScale="1">
        <p:scale>
          <a:sx n="101" d="100"/>
          <a:sy n="101" d="100"/>
        </p:scale>
        <p:origin x="854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56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EE2FF-6975-40D6-9A5F-3DD33C17E47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63A3C153-15CB-467B-9889-57C1B2B0482E}">
      <dgm:prSet phldrT="[Texto]"/>
      <dgm:spPr/>
      <dgm:t>
        <a:bodyPr/>
        <a:lstStyle/>
        <a:p>
          <a:r>
            <a:rPr lang="es-ES" dirty="0" err="1" smtClean="0">
              <a:latin typeface="Arial" panose="020B0604020202020204" pitchFamily="34" charset="0"/>
              <a:cs typeface="Arial" panose="020B0604020202020204" pitchFamily="34" charset="0"/>
            </a:rPr>
            <a:t>java.util.logging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1E3986-AAE4-40A1-8637-F664D231ADE3}" type="parTrans" cxnId="{9D6F7246-1128-4354-BC4B-E4658A626822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3A14A5-0B18-4AE0-8478-E540E752C724}" type="sibTrans" cxnId="{9D6F7246-1128-4354-BC4B-E4658A626822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D5AAF0-B0D0-47F7-B9F5-A0320F594F55}">
      <dgm:prSet phldrT="[Texto]"/>
      <dgm:spPr/>
      <dgm:t>
        <a:bodyPr/>
        <a:lstStyle/>
        <a:p>
          <a:r>
            <a:rPr lang="es-ES" dirty="0" smtClean="0">
              <a:latin typeface="Arial" panose="020B0604020202020204" pitchFamily="34" charset="0"/>
              <a:cs typeface="Arial" panose="020B0604020202020204" pitchFamily="34" charset="0"/>
            </a:rPr>
            <a:t>Log4J V1</a:t>
          </a:r>
        </a:p>
      </dgm:t>
    </dgm:pt>
    <dgm:pt modelId="{9A2D2F48-A4F0-46DE-9FF8-90B17D2499CB}" type="parTrans" cxnId="{B0E04E92-C70C-47FF-87FC-DF48C2E38FE5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5A3EFC-CC00-44FF-BFCE-2F5A58C764D4}" type="sibTrans" cxnId="{B0E04E92-C70C-47FF-87FC-DF48C2E38FE5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0D6CB7-03CF-41D4-9532-C46E2CB70ED4}">
      <dgm:prSet phldrT="[Texto]"/>
      <dgm:spPr/>
      <dgm:t>
        <a:bodyPr/>
        <a:lstStyle/>
        <a:p>
          <a:r>
            <a:rPr lang="es-ES" dirty="0" smtClean="0">
              <a:latin typeface="Arial" panose="020B0604020202020204" pitchFamily="34" charset="0"/>
              <a:cs typeface="Arial" panose="020B0604020202020204" pitchFamily="34" charset="0"/>
            </a:rPr>
            <a:t>Log4J V2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CCC3D0-7B6F-4FF7-B2C1-C3E4BA44680B}" type="parTrans" cxnId="{0B555BA7-0F43-424E-8492-40BE108C6EE8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9E7846-E46D-40F8-B318-E88EBEB5EFBC}" type="sibTrans" cxnId="{0B555BA7-0F43-424E-8492-40BE108C6EE8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40375D-8E58-4B6F-B934-099F7D45ABE9}">
      <dgm:prSet phldrT="[Texto]" custT="1"/>
      <dgm:spPr/>
      <dgm:t>
        <a:bodyPr/>
        <a:lstStyle/>
        <a:p>
          <a:pPr algn="l"/>
          <a:r>
            <a:rPr lang="es-ES" sz="800" b="1" dirty="0" smtClean="0">
              <a:latin typeface="Arial" panose="020B0604020202020204" pitchFamily="34" charset="0"/>
              <a:cs typeface="Arial" panose="020B0604020202020204" pitchFamily="34" charset="0"/>
            </a:rPr>
            <a:t>Configuración</a:t>
          </a:r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: </a:t>
          </a:r>
        </a:p>
        <a:p>
          <a:pPr algn="l"/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-  </a:t>
          </a:r>
          <a:r>
            <a:rPr lang="es-ES" sz="800" dirty="0" err="1" smtClean="0">
              <a:latin typeface="Arial" panose="020B0604020202020204" pitchFamily="34" charset="0"/>
              <a:cs typeface="Arial" panose="020B0604020202020204" pitchFamily="34" charset="0"/>
            </a:rPr>
            <a:t>logging.properties</a:t>
          </a:r>
          <a:endParaRPr lang="es-ES" sz="800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2B3193-E8EF-42D9-A02A-13F90A306DA6}" type="parTrans" cxnId="{318DA384-F788-48E3-BF38-76E8D9F01C9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6339E-6483-4EEA-8776-7B97C55D066C}" type="sibTrans" cxnId="{318DA384-F788-48E3-BF38-76E8D9F01C9E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2014FA-5FCB-45DE-9C6B-60C451CD78C5}">
      <dgm:prSet phldrT="[Texto]" custT="1"/>
      <dgm:spPr/>
      <dgm:t>
        <a:bodyPr/>
        <a:lstStyle/>
        <a:p>
          <a:pPr algn="l"/>
          <a:r>
            <a:rPr lang="es-ES" sz="800" b="1" dirty="0" smtClean="0">
              <a:latin typeface="Arial" panose="020B0604020202020204" pitchFamily="34" charset="0"/>
              <a:cs typeface="Arial" panose="020B0604020202020204" pitchFamily="34" charset="0"/>
            </a:rPr>
            <a:t>Configuración</a:t>
          </a:r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algn="l"/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- log4j.xml</a:t>
          </a:r>
        </a:p>
      </dgm:t>
    </dgm:pt>
    <dgm:pt modelId="{DF13831E-841B-47C3-AC53-D0E6FF49C762}" type="parTrans" cxnId="{E6AB6BB2-B255-4DF7-913C-ABDBBD5FCF5B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8E5B6F-989D-458A-878C-6C8B56769E05}" type="sibTrans" cxnId="{E6AB6BB2-B255-4DF7-913C-ABDBBD5FCF5B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7B8E72-BD36-457B-ADAC-33816D8DE16C}">
      <dgm:prSet phldrT="[Texto]" custT="1"/>
      <dgm:spPr/>
      <dgm:t>
        <a:bodyPr/>
        <a:lstStyle/>
        <a:p>
          <a:pPr algn="l"/>
          <a:r>
            <a:rPr lang="es-ES" sz="800" b="1" dirty="0" smtClean="0">
              <a:latin typeface="Arial" panose="020B0604020202020204" pitchFamily="34" charset="0"/>
              <a:cs typeface="Arial" panose="020B0604020202020204" pitchFamily="34" charset="0"/>
            </a:rPr>
            <a:t>Configuración</a:t>
          </a:r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algn="l"/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- log4j2.jxml  </a:t>
          </a:r>
        </a:p>
        <a:p>
          <a:pPr algn="l"/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- log4j2.json</a:t>
          </a:r>
        </a:p>
        <a:p>
          <a:pPr algn="l"/>
          <a:r>
            <a:rPr lang="es-ES" sz="800" dirty="0" smtClean="0">
              <a:latin typeface="Arial" panose="020B0604020202020204" pitchFamily="34" charset="0"/>
              <a:cs typeface="Arial" panose="020B0604020202020204" pitchFamily="34" charset="0"/>
            </a:rPr>
            <a:t>- log4j2.yaml</a:t>
          </a:r>
          <a:endParaRPr lang="es-ES" sz="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338A8B-E213-4C13-B310-BBB17F4966ED}" type="parTrans" cxnId="{E690ABAF-9DE5-4740-AE6B-0874A7848908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237AE5-A2DC-4100-BE8A-E3588339DF89}" type="sibTrans" cxnId="{E690ABAF-9DE5-4740-AE6B-0874A7848908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50CF5F-3E6D-48C3-9167-7CC55C7B5288}">
      <dgm:prSet phldrT="[Texto]"/>
      <dgm:spPr/>
      <dgm:t>
        <a:bodyPr/>
        <a:lstStyle/>
        <a:p>
          <a:r>
            <a:rPr lang="es-ES" dirty="0" err="1" smtClean="0">
              <a:latin typeface="Arial" panose="020B0604020202020204" pitchFamily="34" charset="0"/>
              <a:cs typeface="Arial" panose="020B0604020202020204" pitchFamily="34" charset="0"/>
            </a:rPr>
            <a:t>Logback</a:t>
          </a:r>
          <a:endParaRPr lang="es-E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1B529A-7185-48DB-AD0F-776A91A1EDD6}" type="parTrans" cxnId="{D690C37D-33BD-4F2E-8C76-597180F18E6A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BEE71C-8111-4ACF-8F62-1294A3CCA2A0}" type="sibTrans" cxnId="{D690C37D-33BD-4F2E-8C76-597180F18E6A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D59B51-8C8D-4D74-804F-138A513620E4}">
      <dgm:prSet phldrT="[Texto]" custT="1"/>
      <dgm:spPr/>
      <dgm:t>
        <a:bodyPr/>
        <a:lstStyle/>
        <a:p>
          <a:pPr algn="l"/>
          <a:r>
            <a:rPr lang="es-ES" sz="800" b="1" dirty="0" smtClean="0">
              <a:latin typeface="Arial" panose="020B0604020202020204" pitchFamily="34" charset="0"/>
              <a:cs typeface="Arial" panose="020B0604020202020204" pitchFamily="34" charset="0"/>
            </a:rPr>
            <a:t>Configuració</a:t>
          </a:r>
          <a:r>
            <a:rPr lang="es-ES" sz="800" b="0" dirty="0" smtClean="0">
              <a:latin typeface="Arial" panose="020B0604020202020204" pitchFamily="34" charset="0"/>
              <a:cs typeface="Arial" panose="020B0604020202020204" pitchFamily="34" charset="0"/>
            </a:rPr>
            <a:t>n:</a:t>
          </a:r>
        </a:p>
        <a:p>
          <a:pPr algn="l"/>
          <a:r>
            <a:rPr lang="es-ES" sz="800" b="0" dirty="0" smtClean="0">
              <a:latin typeface="Arial" panose="020B0604020202020204" pitchFamily="34" charset="0"/>
              <a:cs typeface="Arial" panose="020B0604020202020204" pitchFamily="34" charset="0"/>
            </a:rPr>
            <a:t>- logback.xml</a:t>
          </a:r>
        </a:p>
        <a:p>
          <a:pPr algn="l"/>
          <a:r>
            <a:rPr lang="es-ES" sz="800" b="0" dirty="0" smtClean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s-ES" sz="800" b="0" dirty="0" err="1" smtClean="0">
              <a:latin typeface="Arial" panose="020B0604020202020204" pitchFamily="34" charset="0"/>
              <a:cs typeface="Arial" panose="020B0604020202020204" pitchFamily="34" charset="0"/>
            </a:rPr>
            <a:t>logback.groovy</a:t>
          </a:r>
          <a:endParaRPr lang="es-ES" sz="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B161D4-3D57-41F1-8F79-E32CC01C773D}" type="parTrans" cxnId="{F259E522-BC7B-44DE-9153-27A545063FC7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D08D31-1933-4BB3-B9C6-308F554FA89D}" type="sibTrans" cxnId="{F259E522-BC7B-44DE-9153-27A545063FC7}">
      <dgm:prSet/>
      <dgm:spPr/>
      <dgm:t>
        <a:bodyPr/>
        <a:lstStyle/>
        <a:p>
          <a:endParaRPr lang="es-E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92782D-6E88-4ACA-B296-7017AF09BD05}" type="pres">
      <dgm:prSet presAssocID="{C8EEE2FF-6975-40D6-9A5F-3DD33C17E4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E5F19A-0F3D-4BF2-84FB-D686EDB918C6}" type="pres">
      <dgm:prSet presAssocID="{63A3C153-15CB-467B-9889-57C1B2B0482E}" presName="root" presStyleCnt="0"/>
      <dgm:spPr/>
    </dgm:pt>
    <dgm:pt modelId="{A07AE6BF-F546-4227-BD7C-E43D7DA5FF9A}" type="pres">
      <dgm:prSet presAssocID="{63A3C153-15CB-467B-9889-57C1B2B0482E}" presName="rootComposite" presStyleCnt="0"/>
      <dgm:spPr/>
    </dgm:pt>
    <dgm:pt modelId="{C99460D4-816A-4644-9BC5-F6C04AED14BB}" type="pres">
      <dgm:prSet presAssocID="{63A3C153-15CB-467B-9889-57C1B2B0482E}" presName="rootText" presStyleLbl="node1" presStyleIdx="0" presStyleCnt="4"/>
      <dgm:spPr/>
      <dgm:t>
        <a:bodyPr/>
        <a:lstStyle/>
        <a:p>
          <a:endParaRPr lang="es-ES"/>
        </a:p>
      </dgm:t>
    </dgm:pt>
    <dgm:pt modelId="{DBB52353-5B7D-4AA4-8043-29657C6239C7}" type="pres">
      <dgm:prSet presAssocID="{63A3C153-15CB-467B-9889-57C1B2B0482E}" presName="rootConnector" presStyleLbl="node1" presStyleIdx="0" presStyleCnt="4"/>
      <dgm:spPr/>
      <dgm:t>
        <a:bodyPr/>
        <a:lstStyle/>
        <a:p>
          <a:endParaRPr lang="es-ES"/>
        </a:p>
      </dgm:t>
    </dgm:pt>
    <dgm:pt modelId="{67FF8615-AA50-4944-9453-C5D8692EDD43}" type="pres">
      <dgm:prSet presAssocID="{63A3C153-15CB-467B-9889-57C1B2B0482E}" presName="childShape" presStyleCnt="0"/>
      <dgm:spPr/>
    </dgm:pt>
    <dgm:pt modelId="{8C0961A6-D0D5-40A5-B016-3286CE5158CC}" type="pres">
      <dgm:prSet presAssocID="{0A2B3193-E8EF-42D9-A02A-13F90A306DA6}" presName="Name13" presStyleLbl="parChTrans1D2" presStyleIdx="0" presStyleCnt="4"/>
      <dgm:spPr/>
      <dgm:t>
        <a:bodyPr/>
        <a:lstStyle/>
        <a:p>
          <a:endParaRPr lang="es-ES"/>
        </a:p>
      </dgm:t>
    </dgm:pt>
    <dgm:pt modelId="{CC2B3389-DA9F-4010-834A-0C6D039FFFE3}" type="pres">
      <dgm:prSet presAssocID="{B240375D-8E58-4B6F-B934-099F7D45ABE9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4DB158-0C9A-416E-B370-BA63C437D251}" type="pres">
      <dgm:prSet presAssocID="{C9D5AAF0-B0D0-47F7-B9F5-A0320F594F55}" presName="root" presStyleCnt="0"/>
      <dgm:spPr/>
    </dgm:pt>
    <dgm:pt modelId="{DF8BFCE3-4296-4F53-9196-FF7107597636}" type="pres">
      <dgm:prSet presAssocID="{C9D5AAF0-B0D0-47F7-B9F5-A0320F594F55}" presName="rootComposite" presStyleCnt="0"/>
      <dgm:spPr/>
    </dgm:pt>
    <dgm:pt modelId="{284019D4-3BC2-492B-BF55-505B377970D9}" type="pres">
      <dgm:prSet presAssocID="{C9D5AAF0-B0D0-47F7-B9F5-A0320F594F55}" presName="rootText" presStyleLbl="node1" presStyleIdx="1" presStyleCnt="4"/>
      <dgm:spPr/>
      <dgm:t>
        <a:bodyPr/>
        <a:lstStyle/>
        <a:p>
          <a:endParaRPr lang="es-ES"/>
        </a:p>
      </dgm:t>
    </dgm:pt>
    <dgm:pt modelId="{9E47B3F3-1E86-427A-8AC5-D2B8A3CA0E99}" type="pres">
      <dgm:prSet presAssocID="{C9D5AAF0-B0D0-47F7-B9F5-A0320F594F55}" presName="rootConnector" presStyleLbl="node1" presStyleIdx="1" presStyleCnt="4"/>
      <dgm:spPr/>
      <dgm:t>
        <a:bodyPr/>
        <a:lstStyle/>
        <a:p>
          <a:endParaRPr lang="es-ES"/>
        </a:p>
      </dgm:t>
    </dgm:pt>
    <dgm:pt modelId="{234DDF86-A85F-49E2-90B3-5CCF8AF82790}" type="pres">
      <dgm:prSet presAssocID="{C9D5AAF0-B0D0-47F7-B9F5-A0320F594F55}" presName="childShape" presStyleCnt="0"/>
      <dgm:spPr/>
    </dgm:pt>
    <dgm:pt modelId="{B09ACDCB-9430-4924-9644-2E70EC85C6D0}" type="pres">
      <dgm:prSet presAssocID="{DF13831E-841B-47C3-AC53-D0E6FF49C762}" presName="Name13" presStyleLbl="parChTrans1D2" presStyleIdx="1" presStyleCnt="4"/>
      <dgm:spPr/>
      <dgm:t>
        <a:bodyPr/>
        <a:lstStyle/>
        <a:p>
          <a:endParaRPr lang="es-ES"/>
        </a:p>
      </dgm:t>
    </dgm:pt>
    <dgm:pt modelId="{33F099E2-AC22-4486-8B17-D5D345DEBA07}" type="pres">
      <dgm:prSet presAssocID="{F32014FA-5FCB-45DE-9C6B-60C451CD78C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DB3102-4314-4014-ADEB-CAE448C6F74B}" type="pres">
      <dgm:prSet presAssocID="{F70D6CB7-03CF-41D4-9532-C46E2CB70ED4}" presName="root" presStyleCnt="0"/>
      <dgm:spPr/>
    </dgm:pt>
    <dgm:pt modelId="{953E1E43-1179-4865-8E36-784082F051CE}" type="pres">
      <dgm:prSet presAssocID="{F70D6CB7-03CF-41D4-9532-C46E2CB70ED4}" presName="rootComposite" presStyleCnt="0"/>
      <dgm:spPr/>
    </dgm:pt>
    <dgm:pt modelId="{EB66AEDB-8E31-49E7-9B8C-419ED486E6F9}" type="pres">
      <dgm:prSet presAssocID="{F70D6CB7-03CF-41D4-9532-C46E2CB70ED4}" presName="rootText" presStyleLbl="node1" presStyleIdx="2" presStyleCnt="4"/>
      <dgm:spPr/>
      <dgm:t>
        <a:bodyPr/>
        <a:lstStyle/>
        <a:p>
          <a:endParaRPr lang="es-ES"/>
        </a:p>
      </dgm:t>
    </dgm:pt>
    <dgm:pt modelId="{9ED1DB1C-5167-4381-BFAB-B19CC5EDD48E}" type="pres">
      <dgm:prSet presAssocID="{F70D6CB7-03CF-41D4-9532-C46E2CB70ED4}" presName="rootConnector" presStyleLbl="node1" presStyleIdx="2" presStyleCnt="4"/>
      <dgm:spPr/>
      <dgm:t>
        <a:bodyPr/>
        <a:lstStyle/>
        <a:p>
          <a:endParaRPr lang="es-ES"/>
        </a:p>
      </dgm:t>
    </dgm:pt>
    <dgm:pt modelId="{DDC84E92-F9EE-473F-AB02-AC01D13C4976}" type="pres">
      <dgm:prSet presAssocID="{F70D6CB7-03CF-41D4-9532-C46E2CB70ED4}" presName="childShape" presStyleCnt="0"/>
      <dgm:spPr/>
    </dgm:pt>
    <dgm:pt modelId="{3DC861BE-16C6-4304-871C-7498F52207E8}" type="pres">
      <dgm:prSet presAssocID="{DC338A8B-E213-4C13-B310-BBB17F4966ED}" presName="Name13" presStyleLbl="parChTrans1D2" presStyleIdx="2" presStyleCnt="4"/>
      <dgm:spPr/>
      <dgm:t>
        <a:bodyPr/>
        <a:lstStyle/>
        <a:p>
          <a:endParaRPr lang="es-ES"/>
        </a:p>
      </dgm:t>
    </dgm:pt>
    <dgm:pt modelId="{D14EA709-E163-423F-BAA3-831CDD67FDE1}" type="pres">
      <dgm:prSet presAssocID="{097B8E72-BD36-457B-ADAC-33816D8DE16C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B97617-CA92-46E7-8CBE-1F7799C227BC}" type="pres">
      <dgm:prSet presAssocID="{4D50CF5F-3E6D-48C3-9167-7CC55C7B5288}" presName="root" presStyleCnt="0"/>
      <dgm:spPr/>
    </dgm:pt>
    <dgm:pt modelId="{D3284047-B989-4F8E-885A-A8E68ED72EA2}" type="pres">
      <dgm:prSet presAssocID="{4D50CF5F-3E6D-48C3-9167-7CC55C7B5288}" presName="rootComposite" presStyleCnt="0"/>
      <dgm:spPr/>
    </dgm:pt>
    <dgm:pt modelId="{7238828E-E508-4049-ABB0-91F5E8331A09}" type="pres">
      <dgm:prSet presAssocID="{4D50CF5F-3E6D-48C3-9167-7CC55C7B5288}" presName="rootText" presStyleLbl="node1" presStyleIdx="3" presStyleCnt="4"/>
      <dgm:spPr/>
      <dgm:t>
        <a:bodyPr/>
        <a:lstStyle/>
        <a:p>
          <a:endParaRPr lang="es-ES"/>
        </a:p>
      </dgm:t>
    </dgm:pt>
    <dgm:pt modelId="{91AFA8DF-F041-4CEA-A9C8-E338568A0759}" type="pres">
      <dgm:prSet presAssocID="{4D50CF5F-3E6D-48C3-9167-7CC55C7B5288}" presName="rootConnector" presStyleLbl="node1" presStyleIdx="3" presStyleCnt="4"/>
      <dgm:spPr/>
      <dgm:t>
        <a:bodyPr/>
        <a:lstStyle/>
        <a:p>
          <a:endParaRPr lang="es-ES"/>
        </a:p>
      </dgm:t>
    </dgm:pt>
    <dgm:pt modelId="{A7CFA877-8755-4871-A7C2-73959033C826}" type="pres">
      <dgm:prSet presAssocID="{4D50CF5F-3E6D-48C3-9167-7CC55C7B5288}" presName="childShape" presStyleCnt="0"/>
      <dgm:spPr/>
    </dgm:pt>
    <dgm:pt modelId="{FCE75506-00D0-4418-915D-25A708F6B511}" type="pres">
      <dgm:prSet presAssocID="{7AB161D4-3D57-41F1-8F79-E32CC01C773D}" presName="Name13" presStyleLbl="parChTrans1D2" presStyleIdx="3" presStyleCnt="4"/>
      <dgm:spPr/>
      <dgm:t>
        <a:bodyPr/>
        <a:lstStyle/>
        <a:p>
          <a:endParaRPr lang="es-ES"/>
        </a:p>
      </dgm:t>
    </dgm:pt>
    <dgm:pt modelId="{96164AE0-C654-4701-B7B1-0430505603F1}" type="pres">
      <dgm:prSet presAssocID="{04D59B51-8C8D-4D74-804F-138A513620E4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0E04E92-C70C-47FF-87FC-DF48C2E38FE5}" srcId="{C8EEE2FF-6975-40D6-9A5F-3DD33C17E471}" destId="{C9D5AAF0-B0D0-47F7-B9F5-A0320F594F55}" srcOrd="1" destOrd="0" parTransId="{9A2D2F48-A4F0-46DE-9FF8-90B17D2499CB}" sibTransId="{7E5A3EFC-CC00-44FF-BFCE-2F5A58C764D4}"/>
    <dgm:cxn modelId="{4E0A452E-8916-4F28-8C93-4D614779F601}" type="presOf" srcId="{0A2B3193-E8EF-42D9-A02A-13F90A306DA6}" destId="{8C0961A6-D0D5-40A5-B016-3286CE5158CC}" srcOrd="0" destOrd="0" presId="urn:microsoft.com/office/officeart/2005/8/layout/hierarchy3"/>
    <dgm:cxn modelId="{E6889B57-4629-43E4-B16A-611FC90D37BB}" type="presOf" srcId="{4D50CF5F-3E6D-48C3-9167-7CC55C7B5288}" destId="{7238828E-E508-4049-ABB0-91F5E8331A09}" srcOrd="0" destOrd="0" presId="urn:microsoft.com/office/officeart/2005/8/layout/hierarchy3"/>
    <dgm:cxn modelId="{41817DF5-D564-4CF5-A180-BB989BC4A209}" type="presOf" srcId="{C9D5AAF0-B0D0-47F7-B9F5-A0320F594F55}" destId="{284019D4-3BC2-492B-BF55-505B377970D9}" srcOrd="0" destOrd="0" presId="urn:microsoft.com/office/officeart/2005/8/layout/hierarchy3"/>
    <dgm:cxn modelId="{06811764-D1DE-4847-B1D2-5571CE46AE89}" type="presOf" srcId="{63A3C153-15CB-467B-9889-57C1B2B0482E}" destId="{DBB52353-5B7D-4AA4-8043-29657C6239C7}" srcOrd="1" destOrd="0" presId="urn:microsoft.com/office/officeart/2005/8/layout/hierarchy3"/>
    <dgm:cxn modelId="{9FDCBCE8-79BE-4757-A739-3A8FBEBE5850}" type="presOf" srcId="{C9D5AAF0-B0D0-47F7-B9F5-A0320F594F55}" destId="{9E47B3F3-1E86-427A-8AC5-D2B8A3CA0E99}" srcOrd="1" destOrd="0" presId="urn:microsoft.com/office/officeart/2005/8/layout/hierarchy3"/>
    <dgm:cxn modelId="{F259E522-BC7B-44DE-9153-27A545063FC7}" srcId="{4D50CF5F-3E6D-48C3-9167-7CC55C7B5288}" destId="{04D59B51-8C8D-4D74-804F-138A513620E4}" srcOrd="0" destOrd="0" parTransId="{7AB161D4-3D57-41F1-8F79-E32CC01C773D}" sibTransId="{90D08D31-1933-4BB3-B9C6-308F554FA89D}"/>
    <dgm:cxn modelId="{904DF016-59B5-40D3-849D-6816513E982F}" type="presOf" srcId="{F70D6CB7-03CF-41D4-9532-C46E2CB70ED4}" destId="{9ED1DB1C-5167-4381-BFAB-B19CC5EDD48E}" srcOrd="1" destOrd="0" presId="urn:microsoft.com/office/officeart/2005/8/layout/hierarchy3"/>
    <dgm:cxn modelId="{7DA55F87-7636-46E9-B342-E6A5F8DABF18}" type="presOf" srcId="{C8EEE2FF-6975-40D6-9A5F-3DD33C17E471}" destId="{2292782D-6E88-4ACA-B296-7017AF09BD05}" srcOrd="0" destOrd="0" presId="urn:microsoft.com/office/officeart/2005/8/layout/hierarchy3"/>
    <dgm:cxn modelId="{0B555BA7-0F43-424E-8492-40BE108C6EE8}" srcId="{C8EEE2FF-6975-40D6-9A5F-3DD33C17E471}" destId="{F70D6CB7-03CF-41D4-9532-C46E2CB70ED4}" srcOrd="2" destOrd="0" parTransId="{FACCC3D0-7B6F-4FF7-B2C1-C3E4BA44680B}" sibTransId="{589E7846-E46D-40F8-B318-E88EBEB5EFBC}"/>
    <dgm:cxn modelId="{0A30FC66-F2DC-4155-AD1C-33079222D302}" type="presOf" srcId="{4D50CF5F-3E6D-48C3-9167-7CC55C7B5288}" destId="{91AFA8DF-F041-4CEA-A9C8-E338568A0759}" srcOrd="1" destOrd="0" presId="urn:microsoft.com/office/officeart/2005/8/layout/hierarchy3"/>
    <dgm:cxn modelId="{D3C3643A-E345-4536-82D0-A7AB7D80767F}" type="presOf" srcId="{DF13831E-841B-47C3-AC53-D0E6FF49C762}" destId="{B09ACDCB-9430-4924-9644-2E70EC85C6D0}" srcOrd="0" destOrd="0" presId="urn:microsoft.com/office/officeart/2005/8/layout/hierarchy3"/>
    <dgm:cxn modelId="{318DA384-F788-48E3-BF38-76E8D9F01C9E}" srcId="{63A3C153-15CB-467B-9889-57C1B2B0482E}" destId="{B240375D-8E58-4B6F-B934-099F7D45ABE9}" srcOrd="0" destOrd="0" parTransId="{0A2B3193-E8EF-42D9-A02A-13F90A306DA6}" sibTransId="{E766339E-6483-4EEA-8776-7B97C55D066C}"/>
    <dgm:cxn modelId="{E9A7E52F-408A-48C3-967E-2F3C4F471ACF}" type="presOf" srcId="{DC338A8B-E213-4C13-B310-BBB17F4966ED}" destId="{3DC861BE-16C6-4304-871C-7498F52207E8}" srcOrd="0" destOrd="0" presId="urn:microsoft.com/office/officeart/2005/8/layout/hierarchy3"/>
    <dgm:cxn modelId="{6E1816A3-8CC5-4293-927A-5B2197DADE9D}" type="presOf" srcId="{7AB161D4-3D57-41F1-8F79-E32CC01C773D}" destId="{FCE75506-00D0-4418-915D-25A708F6B511}" srcOrd="0" destOrd="0" presId="urn:microsoft.com/office/officeart/2005/8/layout/hierarchy3"/>
    <dgm:cxn modelId="{C3A105FB-4325-4658-9C40-760EE7AEEAE4}" type="presOf" srcId="{B240375D-8E58-4B6F-B934-099F7D45ABE9}" destId="{CC2B3389-DA9F-4010-834A-0C6D039FFFE3}" srcOrd="0" destOrd="0" presId="urn:microsoft.com/office/officeart/2005/8/layout/hierarchy3"/>
    <dgm:cxn modelId="{E606DC4F-65C4-4C05-9C8D-D6C9F1682C12}" type="presOf" srcId="{097B8E72-BD36-457B-ADAC-33816D8DE16C}" destId="{D14EA709-E163-423F-BAA3-831CDD67FDE1}" srcOrd="0" destOrd="0" presId="urn:microsoft.com/office/officeart/2005/8/layout/hierarchy3"/>
    <dgm:cxn modelId="{D690C37D-33BD-4F2E-8C76-597180F18E6A}" srcId="{C8EEE2FF-6975-40D6-9A5F-3DD33C17E471}" destId="{4D50CF5F-3E6D-48C3-9167-7CC55C7B5288}" srcOrd="3" destOrd="0" parTransId="{341B529A-7185-48DB-AD0F-776A91A1EDD6}" sibTransId="{1DBEE71C-8111-4ACF-8F62-1294A3CCA2A0}"/>
    <dgm:cxn modelId="{E690ABAF-9DE5-4740-AE6B-0874A7848908}" srcId="{F70D6CB7-03CF-41D4-9532-C46E2CB70ED4}" destId="{097B8E72-BD36-457B-ADAC-33816D8DE16C}" srcOrd="0" destOrd="0" parTransId="{DC338A8B-E213-4C13-B310-BBB17F4966ED}" sibTransId="{C5237AE5-A2DC-4100-BE8A-E3588339DF89}"/>
    <dgm:cxn modelId="{E6AB6BB2-B255-4DF7-913C-ABDBBD5FCF5B}" srcId="{C9D5AAF0-B0D0-47F7-B9F5-A0320F594F55}" destId="{F32014FA-5FCB-45DE-9C6B-60C451CD78C5}" srcOrd="0" destOrd="0" parTransId="{DF13831E-841B-47C3-AC53-D0E6FF49C762}" sibTransId="{978E5B6F-989D-458A-878C-6C8B56769E05}"/>
    <dgm:cxn modelId="{9D6F7246-1128-4354-BC4B-E4658A626822}" srcId="{C8EEE2FF-6975-40D6-9A5F-3DD33C17E471}" destId="{63A3C153-15CB-467B-9889-57C1B2B0482E}" srcOrd="0" destOrd="0" parTransId="{0B1E3986-AAE4-40A1-8637-F664D231ADE3}" sibTransId="{6E3A14A5-0B18-4AE0-8478-E540E752C724}"/>
    <dgm:cxn modelId="{6C30D91A-6E25-4737-8CD4-FB8AB85E8F87}" type="presOf" srcId="{F32014FA-5FCB-45DE-9C6B-60C451CD78C5}" destId="{33F099E2-AC22-4486-8B17-D5D345DEBA07}" srcOrd="0" destOrd="0" presId="urn:microsoft.com/office/officeart/2005/8/layout/hierarchy3"/>
    <dgm:cxn modelId="{3C99D867-DF08-4697-9857-2C5D21CEFEA4}" type="presOf" srcId="{04D59B51-8C8D-4D74-804F-138A513620E4}" destId="{96164AE0-C654-4701-B7B1-0430505603F1}" srcOrd="0" destOrd="0" presId="urn:microsoft.com/office/officeart/2005/8/layout/hierarchy3"/>
    <dgm:cxn modelId="{2D0D3A27-E6F5-4C06-9B9C-BEC6B88EA9A2}" type="presOf" srcId="{F70D6CB7-03CF-41D4-9532-C46E2CB70ED4}" destId="{EB66AEDB-8E31-49E7-9B8C-419ED486E6F9}" srcOrd="0" destOrd="0" presId="urn:microsoft.com/office/officeart/2005/8/layout/hierarchy3"/>
    <dgm:cxn modelId="{7FEF1DB6-AF0E-4731-B086-C48DF1257793}" type="presOf" srcId="{63A3C153-15CB-467B-9889-57C1B2B0482E}" destId="{C99460D4-816A-4644-9BC5-F6C04AED14BB}" srcOrd="0" destOrd="0" presId="urn:microsoft.com/office/officeart/2005/8/layout/hierarchy3"/>
    <dgm:cxn modelId="{CB5CB193-64F7-42BA-939A-8D024799F712}" type="presParOf" srcId="{2292782D-6E88-4ACA-B296-7017AF09BD05}" destId="{D5E5F19A-0F3D-4BF2-84FB-D686EDB918C6}" srcOrd="0" destOrd="0" presId="urn:microsoft.com/office/officeart/2005/8/layout/hierarchy3"/>
    <dgm:cxn modelId="{A3C611B3-22D7-41DB-9F44-8FC33EB06039}" type="presParOf" srcId="{D5E5F19A-0F3D-4BF2-84FB-D686EDB918C6}" destId="{A07AE6BF-F546-4227-BD7C-E43D7DA5FF9A}" srcOrd="0" destOrd="0" presId="urn:microsoft.com/office/officeart/2005/8/layout/hierarchy3"/>
    <dgm:cxn modelId="{7F65809A-C641-4129-906E-C25DBDE5FB75}" type="presParOf" srcId="{A07AE6BF-F546-4227-BD7C-E43D7DA5FF9A}" destId="{C99460D4-816A-4644-9BC5-F6C04AED14BB}" srcOrd="0" destOrd="0" presId="urn:microsoft.com/office/officeart/2005/8/layout/hierarchy3"/>
    <dgm:cxn modelId="{4B077F3E-1217-4F6E-A5F9-C12DCBD95973}" type="presParOf" srcId="{A07AE6BF-F546-4227-BD7C-E43D7DA5FF9A}" destId="{DBB52353-5B7D-4AA4-8043-29657C6239C7}" srcOrd="1" destOrd="0" presId="urn:microsoft.com/office/officeart/2005/8/layout/hierarchy3"/>
    <dgm:cxn modelId="{4124BD82-D185-4E3E-834B-89FBD4CF0320}" type="presParOf" srcId="{D5E5F19A-0F3D-4BF2-84FB-D686EDB918C6}" destId="{67FF8615-AA50-4944-9453-C5D8692EDD43}" srcOrd="1" destOrd="0" presId="urn:microsoft.com/office/officeart/2005/8/layout/hierarchy3"/>
    <dgm:cxn modelId="{0BA75EAF-F57A-45CC-8C2C-333EFC260E1D}" type="presParOf" srcId="{67FF8615-AA50-4944-9453-C5D8692EDD43}" destId="{8C0961A6-D0D5-40A5-B016-3286CE5158CC}" srcOrd="0" destOrd="0" presId="urn:microsoft.com/office/officeart/2005/8/layout/hierarchy3"/>
    <dgm:cxn modelId="{6023FA56-B2F1-40D4-9F76-D8EF79C8FFDA}" type="presParOf" srcId="{67FF8615-AA50-4944-9453-C5D8692EDD43}" destId="{CC2B3389-DA9F-4010-834A-0C6D039FFFE3}" srcOrd="1" destOrd="0" presId="urn:microsoft.com/office/officeart/2005/8/layout/hierarchy3"/>
    <dgm:cxn modelId="{2F567FE7-7022-4B72-B2F9-7F55E296829C}" type="presParOf" srcId="{2292782D-6E88-4ACA-B296-7017AF09BD05}" destId="{494DB158-0C9A-416E-B370-BA63C437D251}" srcOrd="1" destOrd="0" presId="urn:microsoft.com/office/officeart/2005/8/layout/hierarchy3"/>
    <dgm:cxn modelId="{2BC7C093-24C7-42A1-9A3E-E4ABD0F08DDD}" type="presParOf" srcId="{494DB158-0C9A-416E-B370-BA63C437D251}" destId="{DF8BFCE3-4296-4F53-9196-FF7107597636}" srcOrd="0" destOrd="0" presId="urn:microsoft.com/office/officeart/2005/8/layout/hierarchy3"/>
    <dgm:cxn modelId="{EEC3585E-6D1A-465E-9187-5BCBD98E8B2D}" type="presParOf" srcId="{DF8BFCE3-4296-4F53-9196-FF7107597636}" destId="{284019D4-3BC2-492B-BF55-505B377970D9}" srcOrd="0" destOrd="0" presId="urn:microsoft.com/office/officeart/2005/8/layout/hierarchy3"/>
    <dgm:cxn modelId="{8D1098E0-41CE-4C8B-95E9-10AEE5EE6EA8}" type="presParOf" srcId="{DF8BFCE3-4296-4F53-9196-FF7107597636}" destId="{9E47B3F3-1E86-427A-8AC5-D2B8A3CA0E99}" srcOrd="1" destOrd="0" presId="urn:microsoft.com/office/officeart/2005/8/layout/hierarchy3"/>
    <dgm:cxn modelId="{964D6F16-70A1-4AC1-848D-7F0C2141A126}" type="presParOf" srcId="{494DB158-0C9A-416E-B370-BA63C437D251}" destId="{234DDF86-A85F-49E2-90B3-5CCF8AF82790}" srcOrd="1" destOrd="0" presId="urn:microsoft.com/office/officeart/2005/8/layout/hierarchy3"/>
    <dgm:cxn modelId="{7080DBBA-527B-4FB3-A424-BE95C42E74AD}" type="presParOf" srcId="{234DDF86-A85F-49E2-90B3-5CCF8AF82790}" destId="{B09ACDCB-9430-4924-9644-2E70EC85C6D0}" srcOrd="0" destOrd="0" presId="urn:microsoft.com/office/officeart/2005/8/layout/hierarchy3"/>
    <dgm:cxn modelId="{98C1D9C9-C551-4A43-9504-821C1E7DE0B9}" type="presParOf" srcId="{234DDF86-A85F-49E2-90B3-5CCF8AF82790}" destId="{33F099E2-AC22-4486-8B17-D5D345DEBA07}" srcOrd="1" destOrd="0" presId="urn:microsoft.com/office/officeart/2005/8/layout/hierarchy3"/>
    <dgm:cxn modelId="{CDAF602D-993B-4E54-867A-716ACF549393}" type="presParOf" srcId="{2292782D-6E88-4ACA-B296-7017AF09BD05}" destId="{76DB3102-4314-4014-ADEB-CAE448C6F74B}" srcOrd="2" destOrd="0" presId="urn:microsoft.com/office/officeart/2005/8/layout/hierarchy3"/>
    <dgm:cxn modelId="{05D79866-4050-4286-9351-58DFC60078ED}" type="presParOf" srcId="{76DB3102-4314-4014-ADEB-CAE448C6F74B}" destId="{953E1E43-1179-4865-8E36-784082F051CE}" srcOrd="0" destOrd="0" presId="urn:microsoft.com/office/officeart/2005/8/layout/hierarchy3"/>
    <dgm:cxn modelId="{0CE267C4-6B08-41CA-86EA-8C0235E2372C}" type="presParOf" srcId="{953E1E43-1179-4865-8E36-784082F051CE}" destId="{EB66AEDB-8E31-49E7-9B8C-419ED486E6F9}" srcOrd="0" destOrd="0" presId="urn:microsoft.com/office/officeart/2005/8/layout/hierarchy3"/>
    <dgm:cxn modelId="{FA8D52A9-C0B5-4FC1-8688-CBC9885A4D3A}" type="presParOf" srcId="{953E1E43-1179-4865-8E36-784082F051CE}" destId="{9ED1DB1C-5167-4381-BFAB-B19CC5EDD48E}" srcOrd="1" destOrd="0" presId="urn:microsoft.com/office/officeart/2005/8/layout/hierarchy3"/>
    <dgm:cxn modelId="{18A06B25-5A05-40C0-879E-AB882C504D39}" type="presParOf" srcId="{76DB3102-4314-4014-ADEB-CAE448C6F74B}" destId="{DDC84E92-F9EE-473F-AB02-AC01D13C4976}" srcOrd="1" destOrd="0" presId="urn:microsoft.com/office/officeart/2005/8/layout/hierarchy3"/>
    <dgm:cxn modelId="{EEE128B2-AF9A-4C57-BCA7-0F272935B735}" type="presParOf" srcId="{DDC84E92-F9EE-473F-AB02-AC01D13C4976}" destId="{3DC861BE-16C6-4304-871C-7498F52207E8}" srcOrd="0" destOrd="0" presId="urn:microsoft.com/office/officeart/2005/8/layout/hierarchy3"/>
    <dgm:cxn modelId="{24DA2A68-216F-423C-9B5A-5A13F440E391}" type="presParOf" srcId="{DDC84E92-F9EE-473F-AB02-AC01D13C4976}" destId="{D14EA709-E163-423F-BAA3-831CDD67FDE1}" srcOrd="1" destOrd="0" presId="urn:microsoft.com/office/officeart/2005/8/layout/hierarchy3"/>
    <dgm:cxn modelId="{CE1179F8-27C5-49F2-A71E-60EAC5A9740C}" type="presParOf" srcId="{2292782D-6E88-4ACA-B296-7017AF09BD05}" destId="{60B97617-CA92-46E7-8CBE-1F7799C227BC}" srcOrd="3" destOrd="0" presId="urn:microsoft.com/office/officeart/2005/8/layout/hierarchy3"/>
    <dgm:cxn modelId="{E6F09436-CAE0-47F1-ADF1-8A052D976EDD}" type="presParOf" srcId="{60B97617-CA92-46E7-8CBE-1F7799C227BC}" destId="{D3284047-B989-4F8E-885A-A8E68ED72EA2}" srcOrd="0" destOrd="0" presId="urn:microsoft.com/office/officeart/2005/8/layout/hierarchy3"/>
    <dgm:cxn modelId="{810A178C-E079-4D5B-B8F8-38EDE9DC2B2C}" type="presParOf" srcId="{D3284047-B989-4F8E-885A-A8E68ED72EA2}" destId="{7238828E-E508-4049-ABB0-91F5E8331A09}" srcOrd="0" destOrd="0" presId="urn:microsoft.com/office/officeart/2005/8/layout/hierarchy3"/>
    <dgm:cxn modelId="{1A2B3C6B-157B-4AC0-8F58-537E58DEBCEB}" type="presParOf" srcId="{D3284047-B989-4F8E-885A-A8E68ED72EA2}" destId="{91AFA8DF-F041-4CEA-A9C8-E338568A0759}" srcOrd="1" destOrd="0" presId="urn:microsoft.com/office/officeart/2005/8/layout/hierarchy3"/>
    <dgm:cxn modelId="{3936B856-F653-42FA-8AD4-3EE011F562C0}" type="presParOf" srcId="{60B97617-CA92-46E7-8CBE-1F7799C227BC}" destId="{A7CFA877-8755-4871-A7C2-73959033C826}" srcOrd="1" destOrd="0" presId="urn:microsoft.com/office/officeart/2005/8/layout/hierarchy3"/>
    <dgm:cxn modelId="{CABA58F4-35B4-49E7-876A-5EC739879B01}" type="presParOf" srcId="{A7CFA877-8755-4871-A7C2-73959033C826}" destId="{FCE75506-00D0-4418-915D-25A708F6B511}" srcOrd="0" destOrd="0" presId="urn:microsoft.com/office/officeart/2005/8/layout/hierarchy3"/>
    <dgm:cxn modelId="{5F0B840D-4D48-4FF0-ADB2-1DB9A3F5942C}" type="presParOf" srcId="{A7CFA877-8755-4871-A7C2-73959033C826}" destId="{96164AE0-C654-4701-B7B1-0430505603F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EEE2FF-6975-40D6-9A5F-3DD33C17E47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63A3C153-15CB-467B-9889-57C1B2B0482E}">
      <dgm:prSet phldrT="[Texto]"/>
      <dgm:spPr/>
      <dgm:t>
        <a:bodyPr/>
        <a:lstStyle/>
        <a:p>
          <a:r>
            <a:rPr lang="es-ES" dirty="0" smtClean="0"/>
            <a:t>SLF4j</a:t>
          </a:r>
          <a:endParaRPr lang="es-ES" dirty="0"/>
        </a:p>
      </dgm:t>
    </dgm:pt>
    <dgm:pt modelId="{0B1E3986-AAE4-40A1-8637-F664D231ADE3}" type="parTrans" cxnId="{9D6F7246-1128-4354-BC4B-E4658A626822}">
      <dgm:prSet/>
      <dgm:spPr/>
      <dgm:t>
        <a:bodyPr/>
        <a:lstStyle/>
        <a:p>
          <a:endParaRPr lang="es-ES"/>
        </a:p>
      </dgm:t>
    </dgm:pt>
    <dgm:pt modelId="{6E3A14A5-0B18-4AE0-8478-E540E752C724}" type="sibTrans" cxnId="{9D6F7246-1128-4354-BC4B-E4658A626822}">
      <dgm:prSet/>
      <dgm:spPr/>
      <dgm:t>
        <a:bodyPr/>
        <a:lstStyle/>
        <a:p>
          <a:endParaRPr lang="es-ES"/>
        </a:p>
      </dgm:t>
    </dgm:pt>
    <dgm:pt modelId="{2292782D-6E88-4ACA-B296-7017AF09BD05}" type="pres">
      <dgm:prSet presAssocID="{C8EEE2FF-6975-40D6-9A5F-3DD33C17E4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E5F19A-0F3D-4BF2-84FB-D686EDB918C6}" type="pres">
      <dgm:prSet presAssocID="{63A3C153-15CB-467B-9889-57C1B2B0482E}" presName="root" presStyleCnt="0"/>
      <dgm:spPr/>
    </dgm:pt>
    <dgm:pt modelId="{A07AE6BF-F546-4227-BD7C-E43D7DA5FF9A}" type="pres">
      <dgm:prSet presAssocID="{63A3C153-15CB-467B-9889-57C1B2B0482E}" presName="rootComposite" presStyleCnt="0"/>
      <dgm:spPr/>
    </dgm:pt>
    <dgm:pt modelId="{C99460D4-816A-4644-9BC5-F6C04AED14BB}" type="pres">
      <dgm:prSet presAssocID="{63A3C153-15CB-467B-9889-57C1B2B0482E}" presName="rootText" presStyleLbl="node1" presStyleIdx="0" presStyleCnt="1"/>
      <dgm:spPr/>
      <dgm:t>
        <a:bodyPr/>
        <a:lstStyle/>
        <a:p>
          <a:endParaRPr lang="es-ES"/>
        </a:p>
      </dgm:t>
    </dgm:pt>
    <dgm:pt modelId="{DBB52353-5B7D-4AA4-8043-29657C6239C7}" type="pres">
      <dgm:prSet presAssocID="{63A3C153-15CB-467B-9889-57C1B2B0482E}" presName="rootConnector" presStyleLbl="node1" presStyleIdx="0" presStyleCnt="1"/>
      <dgm:spPr/>
      <dgm:t>
        <a:bodyPr/>
        <a:lstStyle/>
        <a:p>
          <a:endParaRPr lang="es-ES"/>
        </a:p>
      </dgm:t>
    </dgm:pt>
    <dgm:pt modelId="{67FF8615-AA50-4944-9453-C5D8692EDD43}" type="pres">
      <dgm:prSet presAssocID="{63A3C153-15CB-467B-9889-57C1B2B0482E}" presName="childShape" presStyleCnt="0"/>
      <dgm:spPr/>
    </dgm:pt>
  </dgm:ptLst>
  <dgm:cxnLst>
    <dgm:cxn modelId="{9D6F7246-1128-4354-BC4B-E4658A626822}" srcId="{C8EEE2FF-6975-40D6-9A5F-3DD33C17E471}" destId="{63A3C153-15CB-467B-9889-57C1B2B0482E}" srcOrd="0" destOrd="0" parTransId="{0B1E3986-AAE4-40A1-8637-F664D231ADE3}" sibTransId="{6E3A14A5-0B18-4AE0-8478-E540E752C724}"/>
    <dgm:cxn modelId="{37083F72-F4A6-4EAF-98C9-80DBCB5E7D7D}" type="presOf" srcId="{63A3C153-15CB-467B-9889-57C1B2B0482E}" destId="{C99460D4-816A-4644-9BC5-F6C04AED14BB}" srcOrd="0" destOrd="0" presId="urn:microsoft.com/office/officeart/2005/8/layout/hierarchy3"/>
    <dgm:cxn modelId="{49F735CD-7D51-46F5-82C1-FD3DC2486B5A}" type="presOf" srcId="{C8EEE2FF-6975-40D6-9A5F-3DD33C17E471}" destId="{2292782D-6E88-4ACA-B296-7017AF09BD05}" srcOrd="0" destOrd="0" presId="urn:microsoft.com/office/officeart/2005/8/layout/hierarchy3"/>
    <dgm:cxn modelId="{59BEEE5A-2FA4-4CB2-AB3E-95F712A9F5DA}" type="presOf" srcId="{63A3C153-15CB-467B-9889-57C1B2B0482E}" destId="{DBB52353-5B7D-4AA4-8043-29657C6239C7}" srcOrd="1" destOrd="0" presId="urn:microsoft.com/office/officeart/2005/8/layout/hierarchy3"/>
    <dgm:cxn modelId="{76578A2A-10E2-47EC-B0DF-490EA304CFB8}" type="presParOf" srcId="{2292782D-6E88-4ACA-B296-7017AF09BD05}" destId="{D5E5F19A-0F3D-4BF2-84FB-D686EDB918C6}" srcOrd="0" destOrd="0" presId="urn:microsoft.com/office/officeart/2005/8/layout/hierarchy3"/>
    <dgm:cxn modelId="{436BD58C-C343-48DD-9CC0-5A9A94456052}" type="presParOf" srcId="{D5E5F19A-0F3D-4BF2-84FB-D686EDB918C6}" destId="{A07AE6BF-F546-4227-BD7C-E43D7DA5FF9A}" srcOrd="0" destOrd="0" presId="urn:microsoft.com/office/officeart/2005/8/layout/hierarchy3"/>
    <dgm:cxn modelId="{FA44B4B0-E532-4B90-9BB0-442FBA0AE59C}" type="presParOf" srcId="{A07AE6BF-F546-4227-BD7C-E43D7DA5FF9A}" destId="{C99460D4-816A-4644-9BC5-F6C04AED14BB}" srcOrd="0" destOrd="0" presId="urn:microsoft.com/office/officeart/2005/8/layout/hierarchy3"/>
    <dgm:cxn modelId="{3AD6F63C-37F3-4976-A543-3F680FB664CE}" type="presParOf" srcId="{A07AE6BF-F546-4227-BD7C-E43D7DA5FF9A}" destId="{DBB52353-5B7D-4AA4-8043-29657C6239C7}" srcOrd="1" destOrd="0" presId="urn:microsoft.com/office/officeart/2005/8/layout/hierarchy3"/>
    <dgm:cxn modelId="{109D97CE-427A-44E3-B5B7-43931771F657}" type="presParOf" srcId="{D5E5F19A-0F3D-4BF2-84FB-D686EDB918C6}" destId="{67FF8615-AA50-4944-9453-C5D8692EDD4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60D4-816A-4644-9BC5-F6C04AED14BB}">
      <dsp:nvSpPr>
        <dsp:cNvPr id="0" name=""/>
        <dsp:cNvSpPr/>
      </dsp:nvSpPr>
      <dsp:spPr>
        <a:xfrm>
          <a:off x="1213" y="1329746"/>
          <a:ext cx="1394170" cy="69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java.util.logging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630" y="1350163"/>
        <a:ext cx="1353336" cy="656251"/>
      </dsp:txXfrm>
    </dsp:sp>
    <dsp:sp modelId="{8C0961A6-D0D5-40A5-B016-3286CE5158CC}">
      <dsp:nvSpPr>
        <dsp:cNvPr id="0" name=""/>
        <dsp:cNvSpPr/>
      </dsp:nvSpPr>
      <dsp:spPr>
        <a:xfrm>
          <a:off x="140630" y="2026831"/>
          <a:ext cx="139417" cy="52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813"/>
              </a:lnTo>
              <a:lnTo>
                <a:pt x="139417" y="522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B3389-DA9F-4010-834A-0C6D039FFFE3}">
      <dsp:nvSpPr>
        <dsp:cNvPr id="0" name=""/>
        <dsp:cNvSpPr/>
      </dsp:nvSpPr>
      <dsp:spPr>
        <a:xfrm>
          <a:off x="280047" y="2201102"/>
          <a:ext cx="1115336" cy="697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Configuración</a:t>
          </a: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: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-  </a:t>
          </a:r>
          <a:r>
            <a:rPr lang="es-ES" sz="8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logging.properties</a:t>
          </a:r>
          <a:endParaRPr lang="es-ES" sz="8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464" y="2221519"/>
        <a:ext cx="1074502" cy="656251"/>
      </dsp:txXfrm>
    </dsp:sp>
    <dsp:sp modelId="{284019D4-3BC2-492B-BF55-505B377970D9}">
      <dsp:nvSpPr>
        <dsp:cNvPr id="0" name=""/>
        <dsp:cNvSpPr/>
      </dsp:nvSpPr>
      <dsp:spPr>
        <a:xfrm>
          <a:off x="1743926" y="1329746"/>
          <a:ext cx="1394170" cy="69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Log4J V1</a:t>
          </a:r>
        </a:p>
      </dsp:txBody>
      <dsp:txXfrm>
        <a:off x="1764343" y="1350163"/>
        <a:ext cx="1353336" cy="656251"/>
      </dsp:txXfrm>
    </dsp:sp>
    <dsp:sp modelId="{B09ACDCB-9430-4924-9644-2E70EC85C6D0}">
      <dsp:nvSpPr>
        <dsp:cNvPr id="0" name=""/>
        <dsp:cNvSpPr/>
      </dsp:nvSpPr>
      <dsp:spPr>
        <a:xfrm>
          <a:off x="1883343" y="2026831"/>
          <a:ext cx="139417" cy="52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813"/>
              </a:lnTo>
              <a:lnTo>
                <a:pt x="139417" y="522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099E2-AC22-4486-8B17-D5D345DEBA07}">
      <dsp:nvSpPr>
        <dsp:cNvPr id="0" name=""/>
        <dsp:cNvSpPr/>
      </dsp:nvSpPr>
      <dsp:spPr>
        <a:xfrm>
          <a:off x="2022760" y="2201102"/>
          <a:ext cx="1115336" cy="697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Configuración</a:t>
          </a: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- log4j.xml</a:t>
          </a:r>
        </a:p>
      </dsp:txBody>
      <dsp:txXfrm>
        <a:off x="2043177" y="2221519"/>
        <a:ext cx="1074502" cy="656251"/>
      </dsp:txXfrm>
    </dsp:sp>
    <dsp:sp modelId="{EB66AEDB-8E31-49E7-9B8C-419ED486E6F9}">
      <dsp:nvSpPr>
        <dsp:cNvPr id="0" name=""/>
        <dsp:cNvSpPr/>
      </dsp:nvSpPr>
      <dsp:spPr>
        <a:xfrm>
          <a:off x="3486639" y="1329746"/>
          <a:ext cx="1394170" cy="69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latin typeface="Arial" panose="020B0604020202020204" pitchFamily="34" charset="0"/>
              <a:cs typeface="Arial" panose="020B0604020202020204" pitchFamily="34" charset="0"/>
            </a:rPr>
            <a:t>Log4J V2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07056" y="1350163"/>
        <a:ext cx="1353336" cy="656251"/>
      </dsp:txXfrm>
    </dsp:sp>
    <dsp:sp modelId="{3DC861BE-16C6-4304-871C-7498F52207E8}">
      <dsp:nvSpPr>
        <dsp:cNvPr id="0" name=""/>
        <dsp:cNvSpPr/>
      </dsp:nvSpPr>
      <dsp:spPr>
        <a:xfrm>
          <a:off x="3626056" y="2026831"/>
          <a:ext cx="139417" cy="52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813"/>
              </a:lnTo>
              <a:lnTo>
                <a:pt x="139417" y="522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EA709-E163-423F-BAA3-831CDD67FDE1}">
      <dsp:nvSpPr>
        <dsp:cNvPr id="0" name=""/>
        <dsp:cNvSpPr/>
      </dsp:nvSpPr>
      <dsp:spPr>
        <a:xfrm>
          <a:off x="3765473" y="2201102"/>
          <a:ext cx="1115336" cy="697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Configuración</a:t>
          </a: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- log4j2.jxml 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- log4j2.json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rial" panose="020B0604020202020204" pitchFamily="34" charset="0"/>
              <a:cs typeface="Arial" panose="020B0604020202020204" pitchFamily="34" charset="0"/>
            </a:rPr>
            <a:t>- log4j2.yaml</a:t>
          </a:r>
          <a:endParaRPr lang="es-ES" sz="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85890" y="2221519"/>
        <a:ext cx="1074502" cy="656251"/>
      </dsp:txXfrm>
    </dsp:sp>
    <dsp:sp modelId="{7238828E-E508-4049-ABB0-91F5E8331A09}">
      <dsp:nvSpPr>
        <dsp:cNvPr id="0" name=""/>
        <dsp:cNvSpPr/>
      </dsp:nvSpPr>
      <dsp:spPr>
        <a:xfrm>
          <a:off x="5229352" y="1329746"/>
          <a:ext cx="1394170" cy="697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Logback</a:t>
          </a:r>
          <a:endParaRPr lang="es-E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49769" y="1350163"/>
        <a:ext cx="1353336" cy="656251"/>
      </dsp:txXfrm>
    </dsp:sp>
    <dsp:sp modelId="{FCE75506-00D0-4418-915D-25A708F6B511}">
      <dsp:nvSpPr>
        <dsp:cNvPr id="0" name=""/>
        <dsp:cNvSpPr/>
      </dsp:nvSpPr>
      <dsp:spPr>
        <a:xfrm>
          <a:off x="5368769" y="2026831"/>
          <a:ext cx="139417" cy="52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813"/>
              </a:lnTo>
              <a:lnTo>
                <a:pt x="139417" y="522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64AE0-C654-4701-B7B1-0430505603F1}">
      <dsp:nvSpPr>
        <dsp:cNvPr id="0" name=""/>
        <dsp:cNvSpPr/>
      </dsp:nvSpPr>
      <dsp:spPr>
        <a:xfrm>
          <a:off x="5508186" y="2201102"/>
          <a:ext cx="1115336" cy="697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Configuració</a:t>
          </a:r>
          <a:r>
            <a:rPr lang="es-ES" sz="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n: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- logback.xml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s-ES" sz="800" b="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logback.groovy</a:t>
          </a:r>
          <a:endParaRPr lang="es-ES" sz="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28603" y="2221519"/>
        <a:ext cx="1074502" cy="656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60D4-816A-4644-9BC5-F6C04AED14BB}">
      <dsp:nvSpPr>
        <dsp:cNvPr id="0" name=""/>
        <dsp:cNvSpPr/>
      </dsp:nvSpPr>
      <dsp:spPr>
        <a:xfrm>
          <a:off x="601766" y="147"/>
          <a:ext cx="956707" cy="478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kern="1200" dirty="0" smtClean="0"/>
            <a:t>SLF4j</a:t>
          </a:r>
          <a:endParaRPr lang="es-ES" sz="2700" kern="1200" dirty="0"/>
        </a:p>
      </dsp:txBody>
      <dsp:txXfrm>
        <a:off x="615776" y="14157"/>
        <a:ext cx="928687" cy="450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ray.com/de/web/denis-signoretto/blog/-/blogs/using-slf4j-and-liferay-logging-framework-in-custom-plugin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ray.com/de/web/denis-signoretto/blog/-/blogs/using-slf4j-and-liferay-logging-framework-in-custom-plugin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Logback</a:t>
            </a:r>
            <a:r>
              <a:rPr lang="es-ES" dirty="0" smtClean="0"/>
              <a:t> está basada en Log4J (Versión 1) y sus características son parecidas, mejorando </a:t>
            </a:r>
            <a:r>
              <a:rPr lang="es-ES" dirty="0" err="1" smtClean="0"/>
              <a:t>Logback</a:t>
            </a:r>
            <a:r>
              <a:rPr lang="es-ES" dirty="0" smtClean="0"/>
              <a:t> el rendimiento.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Log4J (versión 2) introduce mejoras como el soporte de múltiples APIS y rendimiento.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316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referencia</a:t>
            </a:r>
            <a:r>
              <a:rPr lang="en-US" baseline="0" dirty="0" smtClean="0"/>
              <a:t>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https://www.liferay.com/de/web/denis-signoretto/blog/-/blogs/using-slf4j-and-liferay-logging-framework-in-custom-plugins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26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99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Diferencias entr</a:t>
            </a:r>
            <a:r>
              <a:rPr lang="es-ES" baseline="0" dirty="0" smtClean="0"/>
              <a:t>e </a:t>
            </a:r>
            <a:r>
              <a:rPr lang="es-ES" baseline="0" dirty="0" err="1" smtClean="0"/>
              <a:t>logger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category</a:t>
            </a:r>
            <a:r>
              <a:rPr lang="es-ES" baseline="0" dirty="0" smtClean="0"/>
              <a:t> </a:t>
            </a:r>
            <a:r>
              <a:rPr lang="es-ES" dirty="0" smtClean="0"/>
              <a:t>https://hanuska.blogspot.com.es/2007/02/log4j-logger-vs-category.html</a:t>
            </a:r>
          </a:p>
          <a:p>
            <a:endParaRPr lang="es-E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class has been deprecated and replaced by the Logger subclass. It will be kept around to preserve backward compatibility until mid 2003.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14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39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Otros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appenders</a:t>
            </a: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s-ES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org.apache.log4j.ConsoleAppender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org.apache.log4j.FileAppender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org.apache.log4j.jdbc.JDBCAppender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org.apache.log4j.AsyncAppender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org.apache.log4j.net.JMSAppender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JMSAppender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org.apache.log4j.lf5.LF5Appender LF5Appender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org.apache.log4j.nt.NTEventLogAppender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NTEventLogAppender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org.apache.log4j.varia.NullAppender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org.apache.log4j.net.SMTPAppender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SMTPAppender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org.apache.log4j.net.SocketAppender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SocketAppender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org.apache.log4j.net.SocketHubAppender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SocketHubAppender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org.apache.log4j.net.SyslogAppender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SyslogAppender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org.apache.log4j.net.TelnetAppender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TelnetAppender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org.apache.log4j.WriterAppender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27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org.apache.log4j.ConsoleAppender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org.apache.log4j.FileAppender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org.apache.log4j.jdbc.JDBCAppender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org.apache.log4j.AsyncAppender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org.apache.log4j.net.JMSAppender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JMSAppender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org.apache.log4j.lf5.LF5Appender LF5Appender</a:t>
            </a: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org.apache.log4j.nt.NTEventLogAppender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NTEventLogAppender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org.apache.log4j.varia.NullAppender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org.apache.log4j.net.SMTPAppender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SMTPAppender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org.apache.log4j.net.SocketAppender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SocketAppender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org.apache.log4j.net.SocketHubAppender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SocketHubAppender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org.apache.log4j.net.SyslogAppender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SyslogAppender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org.apache.log4j.net.TelnetAppender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TelnetAppender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org.apache.log4j.WriterAppender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64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Diferencias entr</a:t>
            </a:r>
            <a:r>
              <a:rPr lang="es-ES" baseline="0" dirty="0" smtClean="0"/>
              <a:t>e </a:t>
            </a:r>
            <a:r>
              <a:rPr lang="es-ES" baseline="0" dirty="0" err="1" smtClean="0"/>
              <a:t>logger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category</a:t>
            </a:r>
            <a:r>
              <a:rPr lang="es-ES" baseline="0" dirty="0" smtClean="0"/>
              <a:t> </a:t>
            </a:r>
            <a:r>
              <a:rPr lang="es-ES" dirty="0" smtClean="0"/>
              <a:t>https://hanuska.blogspot.com.es/2007/02/log4j-logger-vs-category.html</a:t>
            </a:r>
          </a:p>
          <a:p>
            <a:endParaRPr lang="es-E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class has been deprecated and replaced by the Logger subclass. It will be kept around to preserve backward compatibility until mid 2003.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org.apache.log4j.ConsoleAppender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org.apache.log4j.FileAppender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org.apache.log4j.jdbc.JDBCAppender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org.apache.log4j.AsyncAppender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org.apache.log4j.net.JMSAppender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JMSAppender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org.apache.log4j.lf5.LF5Appender LF5Appender</a:t>
            </a: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org.apache.log4j.nt.NTEventLogAppender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NTEventLogAppender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org.apache.log4j.varia.NullAppender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org.apache.log4j.net.SMTPAppender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SMTPAppender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org.apache.log4j.net.SocketAppender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SocketAppender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org.apache.log4j.net.SocketHubAppender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SocketHubAppender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org.apache.log4j.net.SyslogAppender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SyslogAppender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org.apache.log4j.net.TelnetAppender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TelnetAppender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org.apache.log4j.WriterAppender </a:t>
            </a:r>
            <a:r>
              <a:rPr lang="es-E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WriterAppender</a:t>
            </a:r>
            <a:endParaRPr lang="es-E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97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referencia</a:t>
            </a:r>
            <a:r>
              <a:rPr lang="en-US" baseline="0" dirty="0" smtClean="0"/>
              <a:t>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https://www.liferay.com/de/web/denis-signoretto/blog/-/blogs/using-slf4j-and-liferay-logging-framework-in-custom-plugins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9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2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8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 userDrawn="1"/>
        </p:nvGrpSpPr>
        <p:grpSpPr>
          <a:xfrm>
            <a:off x="-36512" y="-288478"/>
            <a:ext cx="9339828" cy="5431980"/>
            <a:chOff x="-36512" y="-288478"/>
            <a:chExt cx="9339828" cy="5431980"/>
          </a:xfrm>
        </p:grpSpPr>
        <p:pic>
          <p:nvPicPr>
            <p:cNvPr id="18" name="big-111256_1920.jpg"/>
            <p:cNvPicPr/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884"/>
            <a:stretch/>
          </p:blipFill>
          <p:spPr>
            <a:xfrm flipH="1">
              <a:off x="7744270" y="-18949"/>
              <a:ext cx="1436241" cy="516244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" name="1024px-Obelisco_en_Buenos_Aires.jpg"/>
            <p:cNvPicPr/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946"/>
            <a:stretch/>
          </p:blipFill>
          <p:spPr>
            <a:xfrm flipH="1">
              <a:off x="6188981" y="-14757"/>
              <a:ext cx="1447290" cy="515825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0" name="Shape 11"/>
            <p:cNvSpPr/>
            <p:nvPr userDrawn="1"/>
          </p:nvSpPr>
          <p:spPr>
            <a:xfrm>
              <a:off x="6533765" y="-288478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pic>
          <p:nvPicPr>
            <p:cNvPr id="21" name="Monte-Fuji-Japon.jpg"/>
            <p:cNvPicPr/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946"/>
            <a:stretch/>
          </p:blipFill>
          <p:spPr>
            <a:xfrm flipH="1">
              <a:off x="4639223" y="-14757"/>
              <a:ext cx="1436241" cy="515825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mundial-brasil.jpg"/>
            <p:cNvPicPr/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900"/>
            <a:stretch/>
          </p:blipFill>
          <p:spPr>
            <a:xfrm flipH="1">
              <a:off x="1553858" y="-14668"/>
              <a:ext cx="1436241" cy="515816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" name="best-buildings-madrid-5.jpg"/>
            <p:cNvPicPr/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947"/>
            <a:stretch/>
          </p:blipFill>
          <p:spPr>
            <a:xfrm flipH="1">
              <a:off x="3094982" y="-14668"/>
              <a:ext cx="1436241" cy="515816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8" name="Empire-State-11.jpg"/>
            <p:cNvPicPr/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4878"/>
            <a:stretch/>
          </p:blipFill>
          <p:spPr>
            <a:xfrm flipH="1">
              <a:off x="-21215" y="-14668"/>
              <a:ext cx="1436241" cy="51581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9" name="Shape 16"/>
            <p:cNvSpPr/>
            <p:nvPr userDrawn="1"/>
          </p:nvSpPr>
          <p:spPr>
            <a:xfrm>
              <a:off x="-25578" y="2715766"/>
              <a:ext cx="7472623" cy="162274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92184"/>
                  </a:srgbClr>
                </a:gs>
                <a:gs pos="100000">
                  <a:srgbClr val="4F7DB2">
                    <a:alpha val="92184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0" name="Shape 19"/>
            <p:cNvSpPr/>
            <p:nvPr userDrawn="1"/>
          </p:nvSpPr>
          <p:spPr>
            <a:xfrm>
              <a:off x="-36512" y="992541"/>
              <a:ext cx="622069" cy="87867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1" name="Shape 20"/>
            <p:cNvSpPr/>
            <p:nvPr userDrawn="1"/>
          </p:nvSpPr>
          <p:spPr>
            <a:xfrm>
              <a:off x="274523" y="787262"/>
              <a:ext cx="991497" cy="87867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2" name="Shape 21"/>
            <p:cNvSpPr/>
            <p:nvPr userDrawn="1"/>
          </p:nvSpPr>
          <p:spPr>
            <a:xfrm>
              <a:off x="-25578" y="1263639"/>
              <a:ext cx="3120561" cy="374953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3" name="Shape 23"/>
            <p:cNvSpPr/>
            <p:nvPr userDrawn="1"/>
          </p:nvSpPr>
          <p:spPr>
            <a:xfrm>
              <a:off x="5895326" y="-18950"/>
              <a:ext cx="638440" cy="20920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44" name="Shape 24"/>
            <p:cNvSpPr/>
            <p:nvPr userDrawn="1"/>
          </p:nvSpPr>
          <p:spPr>
            <a:xfrm>
              <a:off x="6302014" y="45429"/>
              <a:ext cx="357572" cy="35199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pic>
          <p:nvPicPr>
            <p:cNvPr id="45" name="eve+ntt_logo_claim_p_rgb-01.png"/>
            <p:cNvPicPr/>
            <p:nvPr userDrawn="1"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659585" y="316877"/>
              <a:ext cx="2287286" cy="1240064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219822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003798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51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0908609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 userDrawn="1"/>
        </p:nvGrpSpPr>
        <p:grpSpPr>
          <a:xfrm>
            <a:off x="-2" y="-288477"/>
            <a:ext cx="9303320" cy="5439627"/>
            <a:chOff x="-2" y="-288477"/>
            <a:chExt cx="9303320" cy="5439627"/>
          </a:xfrm>
        </p:grpSpPr>
        <p:grpSp>
          <p:nvGrpSpPr>
            <p:cNvPr id="22" name="21 Grupo"/>
            <p:cNvGrpSpPr/>
            <p:nvPr userDrawn="1"/>
          </p:nvGrpSpPr>
          <p:grpSpPr>
            <a:xfrm>
              <a:off x="-2" y="-288477"/>
              <a:ext cx="9303320" cy="5439627"/>
              <a:chOff x="-2" y="-288477"/>
              <a:chExt cx="9303320" cy="5439627"/>
            </a:xfrm>
          </p:grpSpPr>
          <p:pic>
            <p:nvPicPr>
              <p:cNvPr id="24" name="shutterstock_109844576.jpg"/>
              <p:cNvPicPr/>
              <p:nvPr userDrawn="1"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89"/>
              <a:stretch/>
            </p:blipFill>
            <p:spPr>
              <a:xfrm flipH="1">
                <a:off x="7698383" y="1447"/>
                <a:ext cx="1445617" cy="5142053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6" name="shutterstock_45951769.jpg"/>
              <p:cNvPicPr/>
              <p:nvPr userDrawn="1"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5037"/>
              <a:stretch/>
            </p:blipFill>
            <p:spPr>
              <a:xfrm flipH="1">
                <a:off x="6160620" y="6834"/>
                <a:ext cx="1432163" cy="5144316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7" name="shutterstock_139200059.jpg"/>
              <p:cNvPicPr/>
              <p:nvPr userDrawn="1"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5009"/>
              <a:stretch/>
            </p:blipFill>
            <p:spPr>
              <a:xfrm flipH="1">
                <a:off x="4620463" y="6831"/>
                <a:ext cx="1432163" cy="51366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8" name="shutterstock_44239798.jpg"/>
              <p:cNvPicPr/>
              <p:nvPr userDrawn="1"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5005"/>
              <a:stretch/>
            </p:blipFill>
            <p:spPr>
              <a:xfrm flipH="1">
                <a:off x="1540154" y="1445"/>
                <a:ext cx="1432163" cy="5142055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9" name="shutterstock_85780294.jpg"/>
              <p:cNvPicPr/>
              <p:nvPr userDrawn="1"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73"/>
              <a:stretch/>
            </p:blipFill>
            <p:spPr>
              <a:xfrm flipH="1">
                <a:off x="3107234" y="0"/>
                <a:ext cx="1432163" cy="515114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0" name="shutterstock_42489445.jpg"/>
              <p:cNvPicPr/>
              <p:nvPr userDrawn="1"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86"/>
              <a:stretch/>
            </p:blipFill>
            <p:spPr>
              <a:xfrm flipH="1">
                <a:off x="-2" y="-3939"/>
                <a:ext cx="1432163" cy="5147439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4" name="Shape 11"/>
              <p:cNvSpPr/>
              <p:nvPr userDrawn="1"/>
            </p:nvSpPr>
            <p:spPr>
              <a:xfrm>
                <a:off x="6533767" y="-288477"/>
                <a:ext cx="2769551" cy="2769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>
                  <a:alpha val="92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pic>
            <p:nvPicPr>
              <p:cNvPr id="35" name="eve+ntt_logo_claim_p_rgb-01.png"/>
              <p:cNvPicPr/>
              <p:nvPr userDrawn="1"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6659585" y="316877"/>
                <a:ext cx="2287286" cy="1240064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41" name="Shape 11"/>
            <p:cNvSpPr/>
            <p:nvPr userDrawn="1"/>
          </p:nvSpPr>
          <p:spPr>
            <a:xfrm>
              <a:off x="3781893" y="-288477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507854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291830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85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utterstock_4595176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77"/>
          <a:stretch/>
        </p:blipFill>
        <p:spPr>
          <a:xfrm flipH="1">
            <a:off x="-1" y="987430"/>
            <a:ext cx="2545200" cy="415607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3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6978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utterstock_85780294.jpg"/>
          <p:cNvPicPr/>
          <p:nvPr userDrawn="1"/>
        </p:nvPicPr>
        <p:blipFill rotWithShape="1">
          <a:blip r:embed="rId2">
            <a:extLst/>
          </a:blip>
          <a:srcRect l="34172" r="35058" b="25280"/>
          <a:stretch/>
        </p:blipFill>
        <p:spPr>
          <a:xfrm flipH="1">
            <a:off x="0" y="987574"/>
            <a:ext cx="25380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7795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utterstock_13920005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0"/>
          <a:stretch/>
        </p:blipFill>
        <p:spPr>
          <a:xfrm flipH="1">
            <a:off x="-11800" y="984662"/>
            <a:ext cx="25452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3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8652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utterstock_42489445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48"/>
          <a:stretch/>
        </p:blipFill>
        <p:spPr>
          <a:xfrm flipH="1">
            <a:off x="0" y="991328"/>
            <a:ext cx="2545200" cy="415217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3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9628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 smtClean="0"/>
              <a:t>Xxxxxxxxx</a:t>
            </a:r>
            <a:r>
              <a:rPr lang="es-ES" dirty="0" smtClean="0"/>
              <a:t> </a:t>
            </a:r>
            <a:r>
              <a:rPr lang="es-ES" dirty="0" err="1" smtClean="0"/>
              <a:t>xxxxxxxx</a:t>
            </a:r>
            <a:r>
              <a:rPr lang="es-ES" dirty="0" smtClean="0"/>
              <a:t> </a:t>
            </a:r>
            <a:r>
              <a:rPr lang="es-ES" dirty="0" err="1" smtClean="0"/>
              <a:t>xxxxxxx</a:t>
            </a:r>
            <a:r>
              <a:rPr lang="es-ES" dirty="0" smtClean="0"/>
              <a:t>.</a:t>
            </a:r>
          </a:p>
        </p:txBody>
      </p:sp>
      <p:sp>
        <p:nvSpPr>
          <p:cNvPr id="7" name="Shape 51"/>
          <p:cNvSpPr/>
          <p:nvPr userDrawn="1"/>
        </p:nvSpPr>
        <p:spPr>
          <a:xfrm flipV="1">
            <a:off x="6660232" y="0"/>
            <a:ext cx="0" cy="1221600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9" name="Shape 52"/>
          <p:cNvSpPr/>
          <p:nvPr userDrawn="1"/>
        </p:nvSpPr>
        <p:spPr>
          <a:xfrm flipH="1" flipV="1">
            <a:off x="4176467" y="1206824"/>
            <a:ext cx="4967533" cy="14775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4" y="141482"/>
            <a:ext cx="3114091" cy="918101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18, minúscula, negrita, blanco)</a:t>
            </a:r>
            <a:endParaRPr lang="es-ES" dirty="0"/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194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 </a:t>
            </a:r>
            <a:r>
              <a:rPr lang="es-ES" dirty="0" err="1" smtClean="0"/>
              <a:t>bold</a:t>
            </a:r>
            <a:r>
              <a:rPr lang="es-ES" dirty="0" smtClean="0"/>
              <a:t>, verde)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gris)</a:t>
            </a:r>
            <a:endParaRPr lang="es-ES" dirty="0"/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lvl="0"/>
            <a:r>
              <a:rPr lang="es-ES" dirty="0" err="1" smtClean="0"/>
              <a:t>Xxxxxxx</a:t>
            </a:r>
            <a:r>
              <a:rPr lang="es-ES" dirty="0" smtClean="0"/>
              <a:t> </a:t>
            </a:r>
            <a:r>
              <a:rPr lang="es-ES" dirty="0" err="1" smtClean="0"/>
              <a:t>xxxxxx</a:t>
            </a:r>
            <a:r>
              <a:rPr lang="es-ES" dirty="0" smtClean="0"/>
              <a:t> </a:t>
            </a:r>
            <a:r>
              <a:rPr lang="es-ES" dirty="0" err="1" smtClean="0"/>
              <a:t>xxxxx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2774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2410474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 userDrawn="1"/>
        </p:nvGrpSpPr>
        <p:grpSpPr>
          <a:xfrm>
            <a:off x="-21215" y="-323270"/>
            <a:ext cx="9324531" cy="5466772"/>
            <a:chOff x="-21215" y="-323270"/>
            <a:chExt cx="9324531" cy="5466772"/>
          </a:xfrm>
        </p:grpSpPr>
        <p:grpSp>
          <p:nvGrpSpPr>
            <p:cNvPr id="13" name="12 Grupo"/>
            <p:cNvGrpSpPr/>
            <p:nvPr userDrawn="1"/>
          </p:nvGrpSpPr>
          <p:grpSpPr>
            <a:xfrm>
              <a:off x="-21215" y="-288478"/>
              <a:ext cx="9324531" cy="5431980"/>
              <a:chOff x="-21215" y="-288478"/>
              <a:chExt cx="9324531" cy="5431980"/>
            </a:xfrm>
          </p:grpSpPr>
          <p:pic>
            <p:nvPicPr>
              <p:cNvPr id="14" name="big-111256_1920.jpg"/>
              <p:cNvPicPr/>
              <p:nvPr userDrawn="1"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84"/>
              <a:stretch/>
            </p:blipFill>
            <p:spPr>
              <a:xfrm flipH="1">
                <a:off x="7744270" y="-18949"/>
                <a:ext cx="1436241" cy="516244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5" name="1024px-Obelisco_en_Buenos_Aires.jpg"/>
              <p:cNvPicPr/>
              <p:nvPr userDrawn="1"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6"/>
              <a:stretch/>
            </p:blipFill>
            <p:spPr>
              <a:xfrm flipH="1">
                <a:off x="6188981" y="-14757"/>
                <a:ext cx="1447290" cy="5158257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6" name="Shape 11"/>
              <p:cNvSpPr/>
              <p:nvPr userDrawn="1"/>
            </p:nvSpPr>
            <p:spPr>
              <a:xfrm>
                <a:off x="6533765" y="-288478"/>
                <a:ext cx="2769551" cy="2769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>
                  <a:alpha val="92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pic>
            <p:nvPicPr>
              <p:cNvPr id="17" name="Monte-Fuji-Japon.jpg"/>
              <p:cNvPicPr/>
              <p:nvPr userDrawn="1"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6"/>
              <a:stretch/>
            </p:blipFill>
            <p:spPr>
              <a:xfrm flipH="1">
                <a:off x="4639223" y="-14757"/>
                <a:ext cx="1436241" cy="5158258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19" name="mundial-brasil.jpg"/>
              <p:cNvPicPr/>
              <p:nvPr userDrawn="1"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00"/>
              <a:stretch/>
            </p:blipFill>
            <p:spPr>
              <a:xfrm flipH="1">
                <a:off x="1553858" y="-14668"/>
                <a:ext cx="1436241" cy="51581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0" name="best-buildings-madrid-5.jpg"/>
              <p:cNvPicPr/>
              <p:nvPr userDrawn="1"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7"/>
              <a:stretch/>
            </p:blipFill>
            <p:spPr>
              <a:xfrm flipH="1">
                <a:off x="3094982" y="-14668"/>
                <a:ext cx="1436241" cy="51581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21" name="Empire-State-11.jpg"/>
              <p:cNvPicPr/>
              <p:nvPr userDrawn="1"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78"/>
              <a:stretch/>
            </p:blipFill>
            <p:spPr>
              <a:xfrm flipH="1">
                <a:off x="-21215" y="-14668"/>
                <a:ext cx="1436241" cy="515817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5" name="eve+ntt_logo_claim_p_rgb-01.png"/>
              <p:cNvPicPr/>
              <p:nvPr userDrawn="1"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6659585" y="316877"/>
                <a:ext cx="2287286" cy="1240064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37" name="Shape 11"/>
            <p:cNvSpPr/>
            <p:nvPr userDrawn="1"/>
          </p:nvSpPr>
          <p:spPr>
            <a:xfrm>
              <a:off x="3818673" y="-323270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219822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003798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46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mpire-State-11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815"/>
          <a:stretch/>
        </p:blipFill>
        <p:spPr>
          <a:xfrm flipH="1">
            <a:off x="6188979" y="-18951"/>
            <a:ext cx="1436241" cy="5162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23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9" r="35480" b="25637"/>
          <a:stretch/>
        </p:blipFill>
        <p:spPr>
          <a:xfrm>
            <a:off x="7696709" y="-18951"/>
            <a:ext cx="1447291" cy="5162451"/>
          </a:xfrm>
          <a:prstGeom prst="rect">
            <a:avLst/>
          </a:prstGeom>
        </p:spPr>
      </p:pic>
      <p:pic>
        <p:nvPicPr>
          <p:cNvPr id="26" name="big-111256_1920.jpg"/>
          <p:cNvPicPr/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884"/>
          <a:stretch/>
        </p:blipFill>
        <p:spPr>
          <a:xfrm flipH="1">
            <a:off x="-13158" y="-18949"/>
            <a:ext cx="1436241" cy="5162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onte-Fuji-Japon.jpg"/>
          <p:cNvPicPr/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46"/>
          <a:stretch/>
        </p:blipFill>
        <p:spPr>
          <a:xfrm flipH="1">
            <a:off x="4639223" y="-14757"/>
            <a:ext cx="1436241" cy="5158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mundial-brasil.jpg"/>
          <p:cNvPicPr/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00"/>
          <a:stretch/>
        </p:blipFill>
        <p:spPr>
          <a:xfrm flipH="1">
            <a:off x="1553858" y="-14668"/>
            <a:ext cx="1436241" cy="5158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best-buildings-madrid-5.jpg"/>
          <p:cNvPicPr/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47"/>
          <a:stretch/>
        </p:blipFill>
        <p:spPr>
          <a:xfrm flipH="1">
            <a:off x="3094982" y="-14668"/>
            <a:ext cx="1436241" cy="515816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16"/>
          <p:cNvSpPr/>
          <p:nvPr userDrawn="1"/>
        </p:nvSpPr>
        <p:spPr>
          <a:xfrm>
            <a:off x="-25578" y="2715766"/>
            <a:ext cx="7472623" cy="162274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2184"/>
                </a:srgbClr>
              </a:gs>
              <a:gs pos="100000">
                <a:srgbClr val="4F7DB2">
                  <a:alpha val="92184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11"/>
          <p:cNvSpPr/>
          <p:nvPr userDrawn="1"/>
        </p:nvSpPr>
        <p:spPr>
          <a:xfrm>
            <a:off x="6533765" y="-288478"/>
            <a:ext cx="2769551" cy="2769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92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0" name="Shape 19"/>
          <p:cNvSpPr/>
          <p:nvPr userDrawn="1"/>
        </p:nvSpPr>
        <p:spPr>
          <a:xfrm>
            <a:off x="-36512" y="992541"/>
            <a:ext cx="622069" cy="8786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1" name="Shape 20"/>
          <p:cNvSpPr/>
          <p:nvPr userDrawn="1"/>
        </p:nvSpPr>
        <p:spPr>
          <a:xfrm>
            <a:off x="274523" y="787262"/>
            <a:ext cx="991497" cy="8786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2" name="Shape 21"/>
          <p:cNvSpPr/>
          <p:nvPr userDrawn="1"/>
        </p:nvSpPr>
        <p:spPr>
          <a:xfrm>
            <a:off x="-25578" y="1263639"/>
            <a:ext cx="3120561" cy="374953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3" name="Shape 23"/>
          <p:cNvSpPr/>
          <p:nvPr userDrawn="1"/>
        </p:nvSpPr>
        <p:spPr>
          <a:xfrm>
            <a:off x="5895326" y="-18950"/>
            <a:ext cx="638440" cy="2092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4" name="Shape 24"/>
          <p:cNvSpPr/>
          <p:nvPr userDrawn="1"/>
        </p:nvSpPr>
        <p:spPr>
          <a:xfrm>
            <a:off x="6302014" y="45429"/>
            <a:ext cx="357572" cy="3519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pic>
        <p:nvPicPr>
          <p:cNvPr id="45" name="eve+ntt_logo_claim_p_rgb-01.png"/>
          <p:cNvPicPr/>
          <p:nvPr userDrawn="1"/>
        </p:nvPicPr>
        <p:blipFill>
          <a:blip r:embed="rId8">
            <a:extLst/>
          </a:blip>
          <a:stretch>
            <a:fillRect/>
          </a:stretch>
        </p:blipFill>
        <p:spPr>
          <a:xfrm>
            <a:off x="6659585" y="316877"/>
            <a:ext cx="2287286" cy="124006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219822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003798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511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loading_home3-filtered.jpe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8" t="8117" r="-654" b="17445"/>
          <a:stretch/>
        </p:blipFill>
        <p:spPr>
          <a:xfrm flipH="1">
            <a:off x="-27413" y="1000370"/>
            <a:ext cx="2577612" cy="414021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295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onte-Fuji-Japon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" t="10641" r="-2090" b="14869"/>
          <a:stretch/>
        </p:blipFill>
        <p:spPr>
          <a:xfrm flipH="1">
            <a:off x="-68579" y="987574"/>
            <a:ext cx="2618777" cy="414313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6590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mpire-State-11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6" t="9914" b="15366"/>
          <a:stretch/>
        </p:blipFill>
        <p:spPr>
          <a:xfrm flipH="1">
            <a:off x="-1" y="987573"/>
            <a:ext cx="2550199" cy="415592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889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undial-brasil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14"/>
          <a:stretch/>
        </p:blipFill>
        <p:spPr>
          <a:xfrm flipH="1">
            <a:off x="0" y="989476"/>
            <a:ext cx="2545196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3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566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g-111256_1920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15" b="16299"/>
          <a:stretch/>
        </p:blipFill>
        <p:spPr>
          <a:xfrm flipH="1">
            <a:off x="-14399" y="989476"/>
            <a:ext cx="2545200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7" name="Shape 75"/>
          <p:cNvSpPr/>
          <p:nvPr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222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3357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 smtClean="0"/>
              <a:t>Xxxxxxxxx</a:t>
            </a:r>
            <a:r>
              <a:rPr lang="es-ES" dirty="0" smtClean="0"/>
              <a:t> </a:t>
            </a:r>
            <a:r>
              <a:rPr lang="es-ES" dirty="0" err="1" smtClean="0"/>
              <a:t>xxxxxxxx</a:t>
            </a:r>
            <a:r>
              <a:rPr lang="es-ES" dirty="0" smtClean="0"/>
              <a:t> </a:t>
            </a:r>
            <a:r>
              <a:rPr lang="es-ES" dirty="0" err="1" smtClean="0"/>
              <a:t>xxxxxxx</a:t>
            </a:r>
            <a:r>
              <a:rPr lang="es-ES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4" y="141482"/>
            <a:ext cx="3114091" cy="918101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18, minúscula, negrita, blanco)</a:t>
            </a:r>
            <a:endParaRPr lang="es-ES" dirty="0"/>
          </a:p>
        </p:txBody>
      </p:sp>
      <p:sp>
        <p:nvSpPr>
          <p:cNvPr id="7" name="Shape 51"/>
          <p:cNvSpPr/>
          <p:nvPr userDrawn="1"/>
        </p:nvSpPr>
        <p:spPr>
          <a:xfrm flipV="1">
            <a:off x="6660232" y="0"/>
            <a:ext cx="0" cy="1221600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9" name="Shape 52"/>
          <p:cNvSpPr/>
          <p:nvPr userDrawn="1"/>
        </p:nvSpPr>
        <p:spPr>
          <a:xfrm flipH="1" flipV="1">
            <a:off x="4176467" y="1206824"/>
            <a:ext cx="4967533" cy="14775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939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 </a:t>
            </a:r>
            <a:r>
              <a:rPr lang="es-ES" dirty="0" err="1" smtClean="0"/>
              <a:t>bold</a:t>
            </a:r>
            <a:r>
              <a:rPr lang="es-ES" dirty="0" smtClean="0"/>
              <a:t>, verde)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gris)</a:t>
            </a:r>
            <a:endParaRPr lang="es-ES" dirty="0"/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lvl="0"/>
            <a:r>
              <a:rPr lang="es-ES" dirty="0" err="1" smtClean="0"/>
              <a:t>Xxxxxxx</a:t>
            </a:r>
            <a:r>
              <a:rPr lang="es-ES" dirty="0" smtClean="0"/>
              <a:t> </a:t>
            </a:r>
            <a:r>
              <a:rPr lang="es-ES" dirty="0" err="1" smtClean="0"/>
              <a:t>xxxxxx</a:t>
            </a:r>
            <a:r>
              <a:rPr lang="es-ES" dirty="0" smtClean="0"/>
              <a:t> </a:t>
            </a:r>
            <a:r>
              <a:rPr lang="es-ES" dirty="0" err="1" smtClean="0"/>
              <a:t>xxxxx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278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8147615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 userDrawn="1"/>
        </p:nvGrpSpPr>
        <p:grpSpPr>
          <a:xfrm>
            <a:off x="-36512" y="-288477"/>
            <a:ext cx="9433049" cy="5439627"/>
            <a:chOff x="-36512" y="-288477"/>
            <a:chExt cx="9433049" cy="5439627"/>
          </a:xfrm>
        </p:grpSpPr>
        <p:grpSp>
          <p:nvGrpSpPr>
            <p:cNvPr id="22" name="21 Grupo"/>
            <p:cNvGrpSpPr/>
            <p:nvPr userDrawn="1"/>
          </p:nvGrpSpPr>
          <p:grpSpPr>
            <a:xfrm>
              <a:off x="-36512" y="-288477"/>
              <a:ext cx="9433049" cy="5439627"/>
              <a:chOff x="-36512" y="-288477"/>
              <a:chExt cx="9433049" cy="5439627"/>
            </a:xfrm>
          </p:grpSpPr>
          <p:grpSp>
            <p:nvGrpSpPr>
              <p:cNvPr id="24" name="23 Grupo"/>
              <p:cNvGrpSpPr/>
              <p:nvPr userDrawn="1"/>
            </p:nvGrpSpPr>
            <p:grpSpPr>
              <a:xfrm>
                <a:off x="-36512" y="-288477"/>
                <a:ext cx="9433049" cy="5439627"/>
                <a:chOff x="-36512" y="-288477"/>
                <a:chExt cx="9433049" cy="5439627"/>
              </a:xfrm>
            </p:grpSpPr>
            <p:pic>
              <p:nvPicPr>
                <p:cNvPr id="27" name="shutterstock_109844576.jpg"/>
                <p:cNvPicPr/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4989"/>
                <a:stretch/>
              </p:blipFill>
              <p:spPr>
                <a:xfrm flipH="1">
                  <a:off x="7698383" y="1447"/>
                  <a:ext cx="1445617" cy="5142053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28" name="shutterstock_45951769.jpg"/>
                <p:cNvPicPr/>
                <p:nvPr userDrawn="1"/>
              </p:nvPicPr>
              <p:blipFill rotWithShape="1"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5037"/>
                <a:stretch/>
              </p:blipFill>
              <p:spPr>
                <a:xfrm flipH="1">
                  <a:off x="6160620" y="6834"/>
                  <a:ext cx="1432163" cy="5144316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29" name="shutterstock_139200059.jpg"/>
                <p:cNvPicPr/>
                <p:nvPr userDrawn="1"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5009"/>
                <a:stretch/>
              </p:blipFill>
              <p:spPr>
                <a:xfrm flipH="1">
                  <a:off x="4620463" y="6831"/>
                  <a:ext cx="1432163" cy="5136669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34" name="shutterstock_44239798.jpg"/>
                <p:cNvPicPr/>
                <p:nvPr userDrawn="1"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5005"/>
                <a:stretch/>
              </p:blipFill>
              <p:spPr>
                <a:xfrm flipH="1">
                  <a:off x="1540154" y="1445"/>
                  <a:ext cx="1432163" cy="5142055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36" name="shutterstock_85780294.jpg"/>
                <p:cNvPicPr/>
                <p:nvPr userDrawn="1"/>
              </p:nvPicPr>
              <p:blipFill rotWithShape="1"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4873"/>
                <a:stretch/>
              </p:blipFill>
              <p:spPr>
                <a:xfrm flipH="1">
                  <a:off x="3107234" y="0"/>
                  <a:ext cx="1432163" cy="5151149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42" name="shutterstock_42489445.jpg"/>
                <p:cNvPicPr/>
                <p:nvPr userDrawn="1"/>
              </p:nvPicPr>
              <p:blipFill rotWithShape="1"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b="24986"/>
                <a:stretch/>
              </p:blipFill>
              <p:spPr>
                <a:xfrm flipH="1">
                  <a:off x="-2" y="-3939"/>
                  <a:ext cx="1432163" cy="5147439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sp>
              <p:nvSpPr>
                <p:cNvPr id="43" name="Shape 16"/>
                <p:cNvSpPr/>
                <p:nvPr userDrawn="1"/>
              </p:nvSpPr>
              <p:spPr>
                <a:xfrm>
                  <a:off x="-25578" y="2968236"/>
                  <a:ext cx="7472623" cy="1622740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92184"/>
                      </a:srgbClr>
                    </a:gs>
                    <a:gs pos="100000">
                      <a:srgbClr val="4F7DB2">
                        <a:alpha val="92184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44" name="Shape 19"/>
                <p:cNvSpPr/>
                <p:nvPr userDrawn="1"/>
              </p:nvSpPr>
              <p:spPr>
                <a:xfrm>
                  <a:off x="-36512" y="992542"/>
                  <a:ext cx="622069" cy="878677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45" name="Shape 20"/>
                <p:cNvSpPr/>
                <p:nvPr userDrawn="1"/>
              </p:nvSpPr>
              <p:spPr>
                <a:xfrm>
                  <a:off x="274525" y="787263"/>
                  <a:ext cx="991497" cy="878677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46" name="Shape 11"/>
                <p:cNvSpPr/>
                <p:nvPr userDrawn="1"/>
              </p:nvSpPr>
              <p:spPr>
                <a:xfrm>
                  <a:off x="6533767" y="-288477"/>
                  <a:ext cx="2769551" cy="27695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FFFF">
                    <a:alpha val="92000"/>
                  </a:srgb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pic>
              <p:nvPicPr>
                <p:cNvPr id="47" name="eve+ntt_logo_claim_p_rgb-01.png"/>
                <p:cNvPicPr/>
                <p:nvPr userDrawn="1"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6659585" y="316877"/>
                  <a:ext cx="2287286" cy="1240064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sp>
              <p:nvSpPr>
                <p:cNvPr id="48" name="Shape 45"/>
                <p:cNvSpPr/>
                <p:nvPr userDrawn="1"/>
              </p:nvSpPr>
              <p:spPr>
                <a:xfrm>
                  <a:off x="8759910" y="1773290"/>
                  <a:ext cx="636627" cy="350999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49" name="Shape 46"/>
                <p:cNvSpPr/>
                <p:nvPr userDrawn="1"/>
              </p:nvSpPr>
              <p:spPr>
                <a:xfrm>
                  <a:off x="8581632" y="1624717"/>
                  <a:ext cx="356557" cy="350999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50" name="Shape 37"/>
                <p:cNvSpPr/>
                <p:nvPr userDrawn="1"/>
              </p:nvSpPr>
              <p:spPr>
                <a:xfrm>
                  <a:off x="7099395" y="4204290"/>
                  <a:ext cx="703833" cy="623746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  <p:sp>
              <p:nvSpPr>
                <p:cNvPr id="51" name="Shape 38"/>
                <p:cNvSpPr/>
                <p:nvPr userDrawn="1"/>
              </p:nvSpPr>
              <p:spPr>
                <a:xfrm>
                  <a:off x="7592783" y="4033697"/>
                  <a:ext cx="325490" cy="341186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AAB900">
                        <a:alpha val="52379"/>
                      </a:srgbClr>
                    </a:gs>
                    <a:gs pos="100000">
                      <a:srgbClr val="4F7DB2">
                        <a:alpha val="52379"/>
                      </a:srgbClr>
                    </a:gs>
                  </a:gsLst>
                  <a:lin ang="10736376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/>
                  <a:endParaRPr dirty="0"/>
                </a:p>
              </p:txBody>
            </p:sp>
          </p:grpSp>
          <p:sp>
            <p:nvSpPr>
              <p:cNvPr id="26" name="Shape 21"/>
              <p:cNvSpPr/>
              <p:nvPr userDrawn="1"/>
            </p:nvSpPr>
            <p:spPr>
              <a:xfrm>
                <a:off x="-25578" y="1263641"/>
                <a:ext cx="3120561" cy="374953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</p:grpSp>
        <p:sp>
          <p:nvSpPr>
            <p:cNvPr id="23" name="Shape 11"/>
            <p:cNvSpPr/>
            <p:nvPr userDrawn="1"/>
          </p:nvSpPr>
          <p:spPr>
            <a:xfrm>
              <a:off x="3781893" y="-288477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435846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219822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2" name="51 Image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4" y="657318"/>
            <a:ext cx="2184690" cy="8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utterstock_4595176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77"/>
          <a:stretch/>
        </p:blipFill>
        <p:spPr>
          <a:xfrm flipH="1">
            <a:off x="-1" y="987430"/>
            <a:ext cx="2545200" cy="415607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9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0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grpSp>
        <p:nvGrpSpPr>
          <p:cNvPr id="3" name="2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5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6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3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5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8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3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loading_home3-filtered.jpe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8" t="8117" r="-654" b="17445"/>
          <a:stretch/>
        </p:blipFill>
        <p:spPr>
          <a:xfrm flipH="1">
            <a:off x="-27413" y="1000370"/>
            <a:ext cx="2577612" cy="414021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39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15802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utterstock_85780294.jpg"/>
          <p:cNvPicPr/>
          <p:nvPr userDrawn="1"/>
        </p:nvPicPr>
        <p:blipFill rotWithShape="1">
          <a:blip r:embed="rId2">
            <a:extLst/>
          </a:blip>
          <a:srcRect l="34172" r="35058" b="25280"/>
          <a:stretch/>
        </p:blipFill>
        <p:spPr>
          <a:xfrm flipH="1">
            <a:off x="0" y="987574"/>
            <a:ext cx="25380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1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9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utterstock_13920005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0"/>
          <a:stretch/>
        </p:blipFill>
        <p:spPr>
          <a:xfrm flipH="1">
            <a:off x="-11800" y="984662"/>
            <a:ext cx="25452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1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8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utterstock_139200059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0"/>
          <a:stretch/>
        </p:blipFill>
        <p:spPr>
          <a:xfrm flipH="1">
            <a:off x="-11800" y="984662"/>
            <a:ext cx="2545200" cy="415592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1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2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utterstock_42489445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48"/>
          <a:stretch/>
        </p:blipFill>
        <p:spPr>
          <a:xfrm flipH="1">
            <a:off x="0" y="991328"/>
            <a:ext cx="2545200" cy="415217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50194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1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2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75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15"/>
          <p:cNvSpPr/>
          <p:nvPr userDrawn="1"/>
        </p:nvSpPr>
        <p:spPr>
          <a:xfrm>
            <a:off x="0" y="0"/>
            <a:ext cx="3995936" cy="1214212"/>
          </a:xfrm>
          <a:prstGeom prst="roundRect">
            <a:avLst>
              <a:gd name="adj" fmla="val 739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801612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 smtClean="0"/>
              <a:t>Xxxxxxxxx</a:t>
            </a:r>
            <a:r>
              <a:rPr lang="es-ES" dirty="0" smtClean="0"/>
              <a:t> </a:t>
            </a:r>
            <a:r>
              <a:rPr lang="es-ES" dirty="0" err="1" smtClean="0"/>
              <a:t>xxxxxxxx</a:t>
            </a:r>
            <a:r>
              <a:rPr lang="es-ES" dirty="0" smtClean="0"/>
              <a:t> </a:t>
            </a:r>
            <a:r>
              <a:rPr lang="es-ES" dirty="0" err="1" smtClean="0"/>
              <a:t>xxxxxxx</a:t>
            </a:r>
            <a:r>
              <a:rPr lang="es-ES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4" y="232794"/>
            <a:ext cx="3546139" cy="772783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18, minúscula, negrita, blanco)</a:t>
            </a:r>
            <a:endParaRPr lang="es-ES" dirty="0"/>
          </a:p>
        </p:txBody>
      </p:sp>
      <p:sp>
        <p:nvSpPr>
          <p:cNvPr id="9" name="Shape 51"/>
          <p:cNvSpPr/>
          <p:nvPr userDrawn="1"/>
        </p:nvSpPr>
        <p:spPr>
          <a:xfrm flipV="1">
            <a:off x="6660232" y="0"/>
            <a:ext cx="0" cy="1221600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10" name="Shape 52"/>
          <p:cNvSpPr/>
          <p:nvPr userDrawn="1"/>
        </p:nvSpPr>
        <p:spPr>
          <a:xfrm flipH="1" flipV="1">
            <a:off x="3995935" y="1206824"/>
            <a:ext cx="5148063" cy="14775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pic>
        <p:nvPicPr>
          <p:cNvPr id="12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14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7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 </a:t>
            </a:r>
            <a:r>
              <a:rPr lang="es-ES" dirty="0" err="1" smtClean="0"/>
              <a:t>bold</a:t>
            </a:r>
            <a:r>
              <a:rPr lang="es-ES" dirty="0" smtClean="0"/>
              <a:t>, verde)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gris)</a:t>
            </a:r>
            <a:endParaRPr lang="es-ES" dirty="0"/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lvl="0"/>
            <a:r>
              <a:rPr lang="es-ES" dirty="0" err="1" smtClean="0"/>
              <a:t>Xxxxxxx</a:t>
            </a:r>
            <a:r>
              <a:rPr lang="es-ES" dirty="0" smtClean="0"/>
              <a:t> </a:t>
            </a:r>
            <a:r>
              <a:rPr lang="es-ES" dirty="0" err="1" smtClean="0"/>
              <a:t>xxxxxx</a:t>
            </a:r>
            <a:r>
              <a:rPr lang="es-ES" dirty="0" smtClean="0"/>
              <a:t> </a:t>
            </a:r>
            <a:r>
              <a:rPr lang="es-ES" dirty="0" err="1" smtClean="0"/>
              <a:t>xxxxx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9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10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7241344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 userDrawn="1"/>
        </p:nvGrpSpPr>
        <p:grpSpPr>
          <a:xfrm>
            <a:off x="-36512" y="-323270"/>
            <a:ext cx="9339828" cy="5466772"/>
            <a:chOff x="-36512" y="-323270"/>
            <a:chExt cx="9339828" cy="5466772"/>
          </a:xfrm>
        </p:grpSpPr>
        <p:grpSp>
          <p:nvGrpSpPr>
            <p:cNvPr id="20" name="19 Grupo"/>
            <p:cNvGrpSpPr/>
            <p:nvPr userDrawn="1"/>
          </p:nvGrpSpPr>
          <p:grpSpPr>
            <a:xfrm>
              <a:off x="-36512" y="-288478"/>
              <a:ext cx="9339828" cy="5431980"/>
              <a:chOff x="-36512" y="-288478"/>
              <a:chExt cx="9339828" cy="5431980"/>
            </a:xfrm>
          </p:grpSpPr>
          <p:pic>
            <p:nvPicPr>
              <p:cNvPr id="35" name="big-111256_1920.jpg"/>
              <p:cNvPicPr/>
              <p:nvPr userDrawn="1"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84"/>
              <a:stretch/>
            </p:blipFill>
            <p:spPr>
              <a:xfrm flipH="1">
                <a:off x="7744270" y="-18949"/>
                <a:ext cx="1436241" cy="516244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6" name="1024px-Obelisco_en_Buenos_Aires.jpg"/>
              <p:cNvPicPr/>
              <p:nvPr userDrawn="1"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6"/>
              <a:stretch/>
            </p:blipFill>
            <p:spPr>
              <a:xfrm flipH="1">
                <a:off x="6188981" y="-14757"/>
                <a:ext cx="1447290" cy="5158257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7" name="Shape 11"/>
              <p:cNvSpPr/>
              <p:nvPr userDrawn="1"/>
            </p:nvSpPr>
            <p:spPr>
              <a:xfrm>
                <a:off x="6533765" y="-288478"/>
                <a:ext cx="2769551" cy="2769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>
                  <a:alpha val="92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pic>
            <p:nvPicPr>
              <p:cNvPr id="38" name="Monte-Fuji-Japon.jpg"/>
              <p:cNvPicPr/>
              <p:nvPr userDrawn="1"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6"/>
              <a:stretch/>
            </p:blipFill>
            <p:spPr>
              <a:xfrm flipH="1">
                <a:off x="4639223" y="-14757"/>
                <a:ext cx="1436241" cy="5158258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9" name="mundial-brasil.jpg"/>
              <p:cNvPicPr/>
              <p:nvPr userDrawn="1"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00"/>
              <a:stretch/>
            </p:blipFill>
            <p:spPr>
              <a:xfrm flipH="1">
                <a:off x="1553858" y="-14668"/>
                <a:ext cx="1436241" cy="51581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0" name="best-buildings-madrid-5.jpg"/>
              <p:cNvPicPr/>
              <p:nvPr userDrawn="1"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947"/>
              <a:stretch/>
            </p:blipFill>
            <p:spPr>
              <a:xfrm flipH="1">
                <a:off x="3094982" y="-14668"/>
                <a:ext cx="1436241" cy="5158169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1" name="Empire-State-11.jpg"/>
              <p:cNvPicPr/>
              <p:nvPr userDrawn="1"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24878"/>
              <a:stretch/>
            </p:blipFill>
            <p:spPr>
              <a:xfrm flipH="1">
                <a:off x="-21215" y="-14668"/>
                <a:ext cx="1436241" cy="515817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42" name="Shape 16"/>
              <p:cNvSpPr/>
              <p:nvPr userDrawn="1"/>
            </p:nvSpPr>
            <p:spPr>
              <a:xfrm>
                <a:off x="-25578" y="2715766"/>
                <a:ext cx="7472623" cy="1622740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92184"/>
                    </a:srgbClr>
                  </a:gs>
                  <a:gs pos="100000">
                    <a:srgbClr val="4F7DB2">
                      <a:alpha val="92184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3" name="Shape 19"/>
              <p:cNvSpPr/>
              <p:nvPr userDrawn="1"/>
            </p:nvSpPr>
            <p:spPr>
              <a:xfrm>
                <a:off x="-36512" y="992541"/>
                <a:ext cx="622069" cy="87867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4" name="Shape 20"/>
              <p:cNvSpPr/>
              <p:nvPr userDrawn="1"/>
            </p:nvSpPr>
            <p:spPr>
              <a:xfrm>
                <a:off x="274523" y="787262"/>
                <a:ext cx="991497" cy="87867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5" name="Shape 21"/>
              <p:cNvSpPr/>
              <p:nvPr userDrawn="1"/>
            </p:nvSpPr>
            <p:spPr>
              <a:xfrm>
                <a:off x="-25578" y="1263639"/>
                <a:ext cx="3120561" cy="374953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6" name="Shape 23"/>
              <p:cNvSpPr/>
              <p:nvPr userDrawn="1"/>
            </p:nvSpPr>
            <p:spPr>
              <a:xfrm>
                <a:off x="5895326" y="-18950"/>
                <a:ext cx="638440" cy="20920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sp>
            <p:nvSpPr>
              <p:cNvPr id="47" name="Shape 24"/>
              <p:cNvSpPr/>
              <p:nvPr userDrawn="1"/>
            </p:nvSpPr>
            <p:spPr>
              <a:xfrm>
                <a:off x="6302014" y="45429"/>
                <a:ext cx="357572" cy="35199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AAB900">
                      <a:alpha val="52379"/>
                    </a:srgbClr>
                  </a:gs>
                  <a:gs pos="100000">
                    <a:srgbClr val="4F7DB2">
                      <a:alpha val="52379"/>
                    </a:srgbClr>
                  </a:gs>
                </a:gsLst>
                <a:lin ang="10736376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/>
                <a:endParaRPr dirty="0"/>
              </a:p>
            </p:txBody>
          </p:sp>
          <p:pic>
            <p:nvPicPr>
              <p:cNvPr id="48" name="eve+ntt_logo_claim_p_rgb-01.png"/>
              <p:cNvPicPr/>
              <p:nvPr userDrawn="1"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6659585" y="316877"/>
                <a:ext cx="2287286" cy="1240064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34" name="Shape 11"/>
            <p:cNvSpPr/>
            <p:nvPr userDrawn="1"/>
          </p:nvSpPr>
          <p:spPr>
            <a:xfrm>
              <a:off x="3818673" y="-323270"/>
              <a:ext cx="2769551" cy="276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" name="2 Subtítulo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17949" y="3291830"/>
            <a:ext cx="6846341" cy="864096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subtítulo de la presentación de ejemplo (</a:t>
            </a:r>
            <a:r>
              <a:rPr lang="es-ES" dirty="0" err="1" smtClean="0"/>
              <a:t>arial</a:t>
            </a:r>
            <a:r>
              <a:rPr lang="es-ES" dirty="0" smtClean="0"/>
              <a:t> 18, minúsculas)</a:t>
            </a:r>
          </a:p>
        </p:txBody>
      </p:sp>
      <p:sp>
        <p:nvSpPr>
          <p:cNvPr id="2" name="1 Título"/>
          <p:cNvSpPr>
            <a:spLocks noGrp="1"/>
          </p:cNvSpPr>
          <p:nvPr userDrawn="1">
            <p:ph type="ctrTitle" hasCustomPrompt="1"/>
          </p:nvPr>
        </p:nvSpPr>
        <p:spPr>
          <a:xfrm>
            <a:off x="317949" y="3075806"/>
            <a:ext cx="6846341" cy="216024"/>
          </a:xfr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de la presentación (</a:t>
            </a:r>
            <a:r>
              <a:rPr lang="es-ES" dirty="0" err="1" smtClean="0"/>
              <a:t>arial</a:t>
            </a:r>
            <a:r>
              <a:rPr lang="es-ES" dirty="0" smtClean="0"/>
              <a:t> 30, minúsculas,  </a:t>
            </a:r>
            <a:r>
              <a:rPr lang="es-ES" dirty="0" err="1" smtClean="0"/>
              <a:t>bold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9" name="48 Image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494" y="657318"/>
            <a:ext cx="2184690" cy="8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loading_home3-filtered.jpe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8" t="8117" r="-654" b="17445"/>
          <a:stretch/>
        </p:blipFill>
        <p:spPr>
          <a:xfrm flipH="1">
            <a:off x="-27413" y="1000370"/>
            <a:ext cx="2577612" cy="4140218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9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0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41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9" name="Shape 68"/>
          <p:cNvSpPr/>
          <p:nvPr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grpSp>
        <p:nvGrpSpPr>
          <p:cNvPr id="3" name="2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5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6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40441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32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3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5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7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27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6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Monte-Fuji-Japon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" t="10641" r="-2090" b="14869"/>
          <a:stretch/>
        </p:blipFill>
        <p:spPr>
          <a:xfrm flipH="1">
            <a:off x="-68579" y="987574"/>
            <a:ext cx="2618777" cy="414313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222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2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0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2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5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Monte-Fuji-Japon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5" t="10641" r="-2090" b="14869"/>
          <a:stretch/>
        </p:blipFill>
        <p:spPr>
          <a:xfrm flipH="1">
            <a:off x="-68579" y="987574"/>
            <a:ext cx="2618777" cy="414313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40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17630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mpire-State-11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6" t="9914" b="15366"/>
          <a:stretch/>
        </p:blipFill>
        <p:spPr>
          <a:xfrm flipH="1">
            <a:off x="-1" y="987573"/>
            <a:ext cx="2550199" cy="4155927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3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2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28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undial-brasil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14"/>
          <a:stretch/>
        </p:blipFill>
        <p:spPr>
          <a:xfrm flipH="1">
            <a:off x="0" y="989476"/>
            <a:ext cx="2545196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grpSp>
        <p:nvGrpSpPr>
          <p:cNvPr id="25" name="24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3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0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2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  <p:sp>
        <p:nvSpPr>
          <p:cNvPr id="39" name="3 Título"/>
          <p:cNvSpPr txBox="1">
            <a:spLocks/>
          </p:cNvSpPr>
          <p:nvPr userDrawn="1"/>
        </p:nvSpPr>
        <p:spPr>
          <a:xfrm>
            <a:off x="605141" y="2211710"/>
            <a:ext cx="1368152" cy="4215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44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 Título"/>
          <p:cNvSpPr txBox="1">
            <a:spLocks/>
          </p:cNvSpPr>
          <p:nvPr userDrawn="1"/>
        </p:nvSpPr>
        <p:spPr>
          <a:xfrm>
            <a:off x="605141" y="2150194"/>
            <a:ext cx="1368152" cy="4215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pic>
        <p:nvPicPr>
          <p:cNvPr id="32" name="big-111256_1920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15" b="16299"/>
          <a:stretch/>
        </p:blipFill>
        <p:spPr>
          <a:xfrm flipH="1">
            <a:off x="-14399" y="989476"/>
            <a:ext cx="2545200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8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11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139702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grpSp>
        <p:nvGrpSpPr>
          <p:cNvPr id="26" name="25 Grupo"/>
          <p:cNvGrpSpPr/>
          <p:nvPr userDrawn="1"/>
        </p:nvGrpSpPr>
        <p:grpSpPr>
          <a:xfrm>
            <a:off x="2666453" y="0"/>
            <a:ext cx="1230271" cy="664498"/>
            <a:chOff x="7493207" y="660643"/>
            <a:chExt cx="829344" cy="597264"/>
          </a:xfrm>
        </p:grpSpPr>
        <p:sp>
          <p:nvSpPr>
            <p:cNvPr id="27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28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sp>
        <p:nvSpPr>
          <p:cNvPr id="30" name="Shape 75"/>
          <p:cNvSpPr/>
          <p:nvPr userDrawn="1"/>
        </p:nvSpPr>
        <p:spPr>
          <a:xfrm flipV="1">
            <a:off x="-68578" y="964348"/>
            <a:ext cx="3965298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3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3" name="Shape 77"/>
          <p:cNvSpPr/>
          <p:nvPr userDrawn="1"/>
        </p:nvSpPr>
        <p:spPr>
          <a:xfrm flipH="1" flipV="1">
            <a:off x="3896723" y="1280577"/>
            <a:ext cx="524727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4" name="Shape 76"/>
          <p:cNvSpPr/>
          <p:nvPr userDrawn="1"/>
        </p:nvSpPr>
        <p:spPr>
          <a:xfrm flipV="1">
            <a:off x="3896721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pic>
        <p:nvPicPr>
          <p:cNvPr id="20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20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15"/>
          <p:cNvSpPr/>
          <p:nvPr userDrawn="1"/>
        </p:nvSpPr>
        <p:spPr>
          <a:xfrm>
            <a:off x="0" y="0"/>
            <a:ext cx="3995936" cy="1214212"/>
          </a:xfrm>
          <a:prstGeom prst="roundRect">
            <a:avLst>
              <a:gd name="adj" fmla="val 739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801612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 smtClean="0"/>
              <a:t>Xxxxxxxxx</a:t>
            </a:r>
            <a:r>
              <a:rPr lang="es-ES" dirty="0" smtClean="0"/>
              <a:t> </a:t>
            </a:r>
            <a:r>
              <a:rPr lang="es-ES" dirty="0" err="1" smtClean="0"/>
              <a:t>xxxxxxxx</a:t>
            </a:r>
            <a:r>
              <a:rPr lang="es-ES" dirty="0" smtClean="0"/>
              <a:t> </a:t>
            </a:r>
            <a:r>
              <a:rPr lang="es-ES" dirty="0" err="1" smtClean="0"/>
              <a:t>xxxxxxx</a:t>
            </a:r>
            <a:r>
              <a:rPr lang="es-ES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4" y="232794"/>
            <a:ext cx="3546139" cy="772783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18, minúscula, negrita, blanco)</a:t>
            </a:r>
            <a:endParaRPr lang="es-ES" dirty="0"/>
          </a:p>
        </p:txBody>
      </p:sp>
      <p:sp>
        <p:nvSpPr>
          <p:cNvPr id="9" name="Shape 51"/>
          <p:cNvSpPr/>
          <p:nvPr userDrawn="1"/>
        </p:nvSpPr>
        <p:spPr>
          <a:xfrm flipV="1">
            <a:off x="6660232" y="0"/>
            <a:ext cx="0" cy="1221600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sp>
        <p:nvSpPr>
          <p:cNvPr id="10" name="Shape 52"/>
          <p:cNvSpPr/>
          <p:nvPr userDrawn="1"/>
        </p:nvSpPr>
        <p:spPr>
          <a:xfrm flipH="1" flipV="1">
            <a:off x="3995935" y="1206824"/>
            <a:ext cx="5148063" cy="14775"/>
          </a:xfrm>
          <a:prstGeom prst="line">
            <a:avLst/>
          </a:prstGeom>
          <a:ln w="12700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pic>
        <p:nvPicPr>
          <p:cNvPr id="11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5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 </a:t>
            </a:r>
            <a:r>
              <a:rPr lang="es-ES" dirty="0" err="1" smtClean="0"/>
              <a:t>bold</a:t>
            </a:r>
            <a:r>
              <a:rPr lang="es-ES" dirty="0" smtClean="0"/>
              <a:t>, verde)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gris)</a:t>
            </a:r>
            <a:endParaRPr lang="es-ES" dirty="0"/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lvl="0"/>
            <a:r>
              <a:rPr lang="es-ES" dirty="0" err="1" smtClean="0"/>
              <a:t>Xxxxxxx</a:t>
            </a:r>
            <a:r>
              <a:rPr lang="es-ES" dirty="0" smtClean="0"/>
              <a:t> </a:t>
            </a:r>
            <a:r>
              <a:rPr lang="es-ES" dirty="0" err="1" smtClean="0"/>
              <a:t>xxxxxx</a:t>
            </a:r>
            <a:r>
              <a:rPr lang="es-ES" dirty="0" smtClean="0"/>
              <a:t> </a:t>
            </a:r>
            <a:r>
              <a:rPr lang="es-ES" dirty="0" err="1" smtClean="0"/>
              <a:t>xxxxx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9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10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8641"/>
            <a:ext cx="1944216" cy="7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5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 userDrawn="1"/>
        </p:nvGrpSpPr>
        <p:grpSpPr>
          <a:xfrm>
            <a:off x="1259632" y="483518"/>
            <a:ext cx="6375442" cy="4194465"/>
            <a:chOff x="1259632" y="483518"/>
            <a:chExt cx="6375442" cy="4194465"/>
          </a:xfrm>
        </p:grpSpPr>
        <p:sp>
          <p:nvSpPr>
            <p:cNvPr id="6" name="Text Box 4"/>
            <p:cNvSpPr txBox="1">
              <a:spLocks noChangeArrowheads="1"/>
            </p:cNvSpPr>
            <p:nvPr userDrawn="1"/>
          </p:nvSpPr>
          <p:spPr bwMode="auto">
            <a:xfrm>
              <a:off x="1259632" y="4053721"/>
              <a:ext cx="601540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915988" eaLnBrk="0" hangingPunct="0">
                <a:spcBef>
                  <a:spcPct val="50000"/>
                </a:spcBef>
              </a:pPr>
              <a:r>
                <a:rPr lang="es-ES_tradnl" sz="1600" b="1" dirty="0">
                  <a:solidFill>
                    <a:srgbClr val="969696"/>
                  </a:solidFill>
                  <a:latin typeface="Arial" pitchFamily="34" charset="0"/>
                  <a:cs typeface="Arial" pitchFamily="34" charset="0"/>
                </a:rPr>
                <a:t>everis.com</a:t>
              </a:r>
            </a:p>
          </p:txBody>
        </p:sp>
        <p:pic>
          <p:nvPicPr>
            <p:cNvPr id="7" name="6 Imagen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502" b="35131"/>
            <a:stretch/>
          </p:blipFill>
          <p:spPr>
            <a:xfrm>
              <a:off x="2018450" y="4352453"/>
              <a:ext cx="5616624" cy="325530"/>
            </a:xfrm>
            <a:prstGeom prst="rect">
              <a:avLst/>
            </a:prstGeom>
          </p:spPr>
        </p:pic>
        <p:pic>
          <p:nvPicPr>
            <p:cNvPr id="8" name="eve+ntt_logo_claim_p_rgb-01.png"/>
            <p:cNvPicPr/>
            <p:nvPr userDrawn="1"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66522" y="483518"/>
              <a:ext cx="4938796" cy="267759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7746976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60"/>
          <a:stretch/>
        </p:blipFill>
        <p:spPr bwMode="auto">
          <a:xfrm>
            <a:off x="-1" y="-1337732"/>
            <a:ext cx="9144000" cy="366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7" descr="NTT_Title_Slide_w_Imag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" y="1597715"/>
            <a:ext cx="2542443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21"/>
          <p:cNvSpPr/>
          <p:nvPr userDrawn="1"/>
        </p:nvSpPr>
        <p:spPr>
          <a:xfrm>
            <a:off x="2529254" y="2859782"/>
            <a:ext cx="6614746" cy="128111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7259" tIns="43630" rIns="87259" bIns="4363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700" kern="0" dirty="0">
              <a:solidFill>
                <a:sysClr val="windowText" lastClr="000000"/>
              </a:solidFill>
              <a:latin typeface="Calibri"/>
              <a:ea typeface="Arial Unicode MS" pitchFamily="50" charset="-128"/>
            </a:endParaRPr>
          </a:p>
        </p:txBody>
      </p:sp>
      <p:sp>
        <p:nvSpPr>
          <p:cNvPr id="19" name="Rectangle 22"/>
          <p:cNvSpPr/>
          <p:nvPr userDrawn="1"/>
        </p:nvSpPr>
        <p:spPr>
          <a:xfrm>
            <a:off x="2529254" y="1592952"/>
            <a:ext cx="6614746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0" name="Picture 18" descr="NTT_logo_RGB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146" y="4642794"/>
            <a:ext cx="1692519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11"/>
          <p:cNvSpPr txBox="1"/>
          <p:nvPr userDrawn="1"/>
        </p:nvSpPr>
        <p:spPr>
          <a:xfrm>
            <a:off x="2010523" y="570604"/>
            <a:ext cx="176289" cy="307963"/>
          </a:xfrm>
          <a:prstGeom prst="rect">
            <a:avLst/>
          </a:prstGeom>
          <a:noFill/>
        </p:spPr>
        <p:txBody>
          <a:bodyPr wrap="none" lIns="87259" tIns="43630" rIns="87259" bIns="43630">
            <a:spAutoFit/>
          </a:bodyPr>
          <a:lstStyle/>
          <a:p>
            <a:pPr>
              <a:defRPr/>
            </a:pPr>
            <a:endParaRPr lang="en-US" sz="1400" dirty="0">
              <a:solidFill>
                <a:srgbClr val="FF0000"/>
              </a:solidFill>
              <a:latin typeface="Arial" charset="0"/>
              <a:ea typeface="Arial Unicode MS" pitchFamily="50" charset="-128"/>
              <a:cs typeface="Arial" charset="0"/>
            </a:endParaRPr>
          </a:p>
        </p:txBody>
      </p:sp>
      <p:sp>
        <p:nvSpPr>
          <p:cNvPr id="22" name="TextBox 20"/>
          <p:cNvSpPr txBox="1"/>
          <p:nvPr userDrawn="1"/>
        </p:nvSpPr>
        <p:spPr>
          <a:xfrm>
            <a:off x="-1" y="4798111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</a:t>
            </a:r>
            <a:r>
              <a:rPr lang="en-US" sz="600" dirty="0" smtClean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© 2014 </a:t>
            </a: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NTT DATA Corporation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2743597" y="3057848"/>
            <a:ext cx="6127221" cy="1041845"/>
          </a:xfrm>
          <a:prstGeom prst="rect">
            <a:avLst/>
          </a:prstGeom>
        </p:spPr>
        <p:txBody>
          <a:bodyPr lIns="87259" tIns="43630" rIns="87259" bIns="43630" anchor="t">
            <a:norm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2"/>
                </a:solidFill>
              </a:defRPr>
            </a:lvl1pPr>
            <a:lvl2pPr marL="4362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5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88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1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77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3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743597" y="1839828"/>
            <a:ext cx="6127221" cy="995164"/>
          </a:xfrm>
          <a:prstGeom prst="rect">
            <a:avLst/>
          </a:prstGeom>
          <a:ln>
            <a:noFill/>
          </a:ln>
        </p:spPr>
        <p:txBody>
          <a:bodyPr lIns="87259" tIns="43630" rIns="87259" bIns="43630" anchor="t">
            <a:normAutofit/>
          </a:bodyPr>
          <a:lstStyle>
            <a:lvl1pPr algn="l">
              <a:spcAft>
                <a:spcPts val="0"/>
              </a:spcAft>
              <a:defRPr sz="21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1"/>
          <p:cNvSpPr/>
          <p:nvPr userDrawn="1"/>
        </p:nvSpPr>
        <p:spPr>
          <a:xfrm>
            <a:off x="7498374" y="0"/>
            <a:ext cx="1645626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8" name="Picture 29" descr="NTT_logo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2" y="309563"/>
            <a:ext cx="1252904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4"/>
          <p:cNvSpPr/>
          <p:nvPr userDrawn="1"/>
        </p:nvSpPr>
        <p:spPr>
          <a:xfrm>
            <a:off x="4" y="0"/>
            <a:ext cx="7498374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>
            <a:normAutofit/>
          </a:bodyPr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0" name="Picture 19" descr="NTT_Title_Slide_w_Imag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73122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 userDrawn="1"/>
        </p:nvGrpSpPr>
        <p:grpSpPr bwMode="auto">
          <a:xfrm>
            <a:off x="0" y="5049442"/>
            <a:ext cx="9144000" cy="98822"/>
            <a:chOff x="0" y="6731877"/>
            <a:chExt cx="9144001" cy="132052"/>
          </a:xfrm>
        </p:grpSpPr>
        <p:sp>
          <p:nvSpPr>
            <p:cNvPr id="10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103"/>
            <p:cNvGrpSpPr>
              <a:grpSpLocks/>
            </p:cNvGrpSpPr>
            <p:nvPr userDrawn="1"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 userDrawn="1"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22"/>
              <p:cNvSpPr/>
              <p:nvPr userDrawn="1"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  <p:sp>
            <p:nvSpPr>
              <p:cNvPr id="14" name="Rectangle 23"/>
              <p:cNvSpPr/>
              <p:nvPr userDrawn="1"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angle 24"/>
              <p:cNvSpPr/>
              <p:nvPr userDrawn="1"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Rectangle 25"/>
              <p:cNvSpPr/>
              <p:nvPr userDrawn="1"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  <p:sp>
            <p:nvSpPr>
              <p:cNvPr id="17" name="Rectangle 26"/>
              <p:cNvSpPr/>
              <p:nvPr userDrawn="1"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</p:grpSp>
      </p:grpSp>
      <p:sp>
        <p:nvSpPr>
          <p:cNvPr id="18" name="TextBox 12"/>
          <p:cNvSpPr txBox="1"/>
          <p:nvPr userDrawn="1"/>
        </p:nvSpPr>
        <p:spPr>
          <a:xfrm>
            <a:off x="767861" y="5063754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</a:t>
            </a:r>
            <a:r>
              <a:rPr lang="en-US" sz="600" dirty="0" smtClean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© 2014 </a:t>
            </a: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NTT DATA Corporation</a:t>
            </a:r>
          </a:p>
        </p:txBody>
      </p:sp>
      <p:sp>
        <p:nvSpPr>
          <p:cNvPr id="20" name="TextBox 16"/>
          <p:cNvSpPr txBox="1"/>
          <p:nvPr userDrawn="1"/>
        </p:nvSpPr>
        <p:spPr>
          <a:xfrm>
            <a:off x="8693074" y="5026897"/>
            <a:ext cx="450926" cy="169277"/>
          </a:xfrm>
          <a:prstGeom prst="rect">
            <a:avLst/>
          </a:prstGeom>
          <a:noFill/>
        </p:spPr>
        <p:txBody>
          <a:bodyPr wrap="square" lIns="87259" tIns="0" rIns="87259" bIns="0">
            <a:spAutoFit/>
          </a:bodyPr>
          <a:lstStyle/>
          <a:p>
            <a:pPr algn="r">
              <a:defRPr/>
            </a:pPr>
            <a:fld id="{06B7AAC9-FE5A-48D5-B024-69CF627B13C4}" type="slidenum">
              <a:rPr lang="en-US" sz="110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pPr algn="r">
                <a:defRPr/>
              </a:pPr>
              <a:t>‹Nº›</a:t>
            </a:fld>
            <a:endParaRPr lang="en-US" sz="1100" dirty="0">
              <a:solidFill>
                <a:srgbClr val="000000"/>
              </a:solidFill>
              <a:latin typeface="Arial"/>
              <a:ea typeface="Arial Unicode MS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43" y="1"/>
            <a:ext cx="6765925" cy="548879"/>
          </a:xfrm>
          <a:prstGeom prst="rect">
            <a:avLst/>
          </a:prstGeom>
        </p:spPr>
        <p:txBody>
          <a:bodyPr vert="horz" lIns="174517" tIns="43630" rIns="174517" bIns="43630" anchor="ctr" anchorCtr="0"/>
          <a:lstStyle>
            <a:lvl1pPr>
              <a:buNone/>
              <a:defRPr sz="2100"/>
            </a:lvl1pPr>
          </a:lstStyle>
          <a:p>
            <a:pPr lvl="0"/>
            <a:r>
              <a:rPr lang="en-US" altLang="ja-JP" dirty="0" smtClean="0"/>
              <a:t>Index Title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6479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521087" y="1563638"/>
            <a:ext cx="7622931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7259" tIns="43630" rIns="87259" bIns="4363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700" kern="0" dirty="0">
              <a:solidFill>
                <a:sysClr val="windowText" lastClr="000000"/>
              </a:solidFill>
              <a:latin typeface="Calibri"/>
              <a:ea typeface="Arial Unicode MS" pitchFamily="50" charset="-128"/>
            </a:endParaRPr>
          </a:p>
        </p:txBody>
      </p:sp>
      <p:sp>
        <p:nvSpPr>
          <p:cNvPr id="4" name="Rectangle 7"/>
          <p:cNvSpPr/>
          <p:nvPr userDrawn="1"/>
        </p:nvSpPr>
        <p:spPr>
          <a:xfrm>
            <a:off x="0" y="5049441"/>
            <a:ext cx="9144000" cy="95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TextBox 14"/>
          <p:cNvSpPr txBox="1"/>
          <p:nvPr userDrawn="1"/>
        </p:nvSpPr>
        <p:spPr>
          <a:xfrm>
            <a:off x="0" y="5063754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</a:t>
            </a:r>
            <a:r>
              <a:rPr lang="en-US" sz="600" dirty="0" smtClean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© 2014 </a:t>
            </a: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NTT DATA Corporation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1672774"/>
            <a:ext cx="7219819" cy="546901"/>
          </a:xfrm>
          <a:prstGeom prst="rect">
            <a:avLst/>
          </a:prstGeom>
        </p:spPr>
        <p:txBody>
          <a:bodyPr lIns="87259" tIns="43630" rIns="87259" bIns="4363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dirty="0" smtClean="0"/>
              <a:t>Page divider</a:t>
            </a:r>
            <a:endParaRPr lang="en-US" dirty="0"/>
          </a:p>
        </p:txBody>
      </p:sp>
      <p:sp>
        <p:nvSpPr>
          <p:cNvPr id="9" name="TextBox 16"/>
          <p:cNvSpPr txBox="1"/>
          <p:nvPr userDrawn="1"/>
        </p:nvSpPr>
        <p:spPr>
          <a:xfrm>
            <a:off x="8693074" y="5026897"/>
            <a:ext cx="450926" cy="169277"/>
          </a:xfrm>
          <a:prstGeom prst="rect">
            <a:avLst/>
          </a:prstGeom>
          <a:noFill/>
        </p:spPr>
        <p:txBody>
          <a:bodyPr wrap="square" lIns="87259" tIns="0" rIns="87259" bIns="0">
            <a:spAutoFit/>
          </a:bodyPr>
          <a:lstStyle/>
          <a:p>
            <a:pPr algn="r">
              <a:defRPr/>
            </a:pPr>
            <a:fld id="{06B7AAC9-FE5A-48D5-B024-69CF627B13C4}" type="slidenum">
              <a:rPr lang="en-US" sz="110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pPr algn="r">
                <a:defRPr/>
              </a:pPr>
              <a:t>‹Nº›</a:t>
            </a:fld>
            <a:endParaRPr lang="en-US" sz="1100" dirty="0">
              <a:solidFill>
                <a:srgbClr val="000000"/>
              </a:solidFill>
              <a:latin typeface="Arial"/>
              <a:ea typeface="Arial Unicode MS" pitchFamily="50" charset="-128"/>
              <a:cs typeface="Arial"/>
            </a:endParaRPr>
          </a:p>
        </p:txBody>
      </p:sp>
      <p:pic>
        <p:nvPicPr>
          <p:cNvPr id="10" name="Picture 9" descr="NTT_Section_Divide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" y="1563631"/>
            <a:ext cx="1526931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1521087" y="2328803"/>
            <a:ext cx="7622931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41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4" y="0"/>
            <a:ext cx="7498374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2" name="Picture 28" descr="NTT_Title_and_Content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73122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4"/>
          <p:cNvSpPr/>
          <p:nvPr userDrawn="1"/>
        </p:nvSpPr>
        <p:spPr>
          <a:xfrm>
            <a:off x="7498374" y="0"/>
            <a:ext cx="1645626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4" name="Picture 30" descr="NTT_logo_RGB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2" y="309563"/>
            <a:ext cx="1252904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0" y="5049442"/>
            <a:ext cx="9144000" cy="98822"/>
            <a:chOff x="0" y="6731877"/>
            <a:chExt cx="9144001" cy="132052"/>
          </a:xfrm>
        </p:grpSpPr>
        <p:sp>
          <p:nvSpPr>
            <p:cNvPr id="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103"/>
            <p:cNvGrpSpPr>
              <a:grpSpLocks/>
            </p:cNvGrpSpPr>
            <p:nvPr userDrawn="1"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9" name="Rectangle 21"/>
              <p:cNvSpPr/>
              <p:nvPr userDrawn="1"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22"/>
              <p:cNvSpPr/>
              <p:nvPr userDrawn="1"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  <p:sp>
            <p:nvSpPr>
              <p:cNvPr id="12" name="Rectangle 23"/>
              <p:cNvSpPr/>
              <p:nvPr userDrawn="1"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24"/>
              <p:cNvSpPr/>
              <p:nvPr userDrawn="1"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angle 25"/>
              <p:cNvSpPr/>
              <p:nvPr userDrawn="1"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  <p:sp>
            <p:nvSpPr>
              <p:cNvPr id="15" name="Rectangle 26"/>
              <p:cNvSpPr/>
              <p:nvPr userDrawn="1"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700" kern="0" dirty="0">
                  <a:solidFill>
                    <a:sysClr val="windowText" lastClr="000000"/>
                  </a:solidFill>
                  <a:latin typeface="Calibri"/>
                  <a:ea typeface="Arial Unicode MS" pitchFamily="50" charset="-128"/>
                </a:endParaRPr>
              </a:p>
            </p:txBody>
          </p:sp>
        </p:grpSp>
      </p:grpSp>
      <p:sp>
        <p:nvSpPr>
          <p:cNvPr id="17" name="TextBox 17"/>
          <p:cNvSpPr txBox="1"/>
          <p:nvPr userDrawn="1"/>
        </p:nvSpPr>
        <p:spPr>
          <a:xfrm>
            <a:off x="767861" y="5063754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</a:t>
            </a:r>
            <a:r>
              <a:rPr lang="en-US" sz="600" dirty="0" smtClean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© 2014 </a:t>
            </a: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NTT DATA Corporation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43" y="1"/>
            <a:ext cx="6765925" cy="548879"/>
          </a:xfrm>
          <a:prstGeom prst="rect">
            <a:avLst/>
          </a:prstGeom>
        </p:spPr>
        <p:txBody>
          <a:bodyPr vert="horz" lIns="174517" tIns="43630" rIns="174517" bIns="43630" anchor="ctr" anchorCtr="0">
            <a:normAutofit/>
          </a:bodyPr>
          <a:lstStyle>
            <a:lvl1pPr marL="0" indent="0">
              <a:buNone/>
              <a:defRPr sz="21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ja-JP" dirty="0" smtClean="0"/>
              <a:t>Title</a:t>
            </a:r>
            <a:endParaRPr lang="ja-JP" altLang="en-US" dirty="0" smtClean="0"/>
          </a:p>
        </p:txBody>
      </p:sp>
      <p:sp>
        <p:nvSpPr>
          <p:cNvPr id="21" name="TextBox 16"/>
          <p:cNvSpPr txBox="1"/>
          <p:nvPr userDrawn="1"/>
        </p:nvSpPr>
        <p:spPr>
          <a:xfrm>
            <a:off x="8693074" y="5026897"/>
            <a:ext cx="450926" cy="169277"/>
          </a:xfrm>
          <a:prstGeom prst="rect">
            <a:avLst/>
          </a:prstGeom>
          <a:noFill/>
        </p:spPr>
        <p:txBody>
          <a:bodyPr wrap="square" lIns="87259" tIns="0" rIns="87259" bIns="0">
            <a:spAutoFit/>
          </a:bodyPr>
          <a:lstStyle/>
          <a:p>
            <a:pPr algn="r">
              <a:defRPr/>
            </a:pPr>
            <a:fld id="{06B7AAC9-FE5A-48D5-B024-69CF627B13C4}" type="slidenum">
              <a:rPr lang="en-US" sz="110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pPr algn="r">
                <a:defRPr/>
              </a:pPr>
              <a:t>‹Nº›</a:t>
            </a:fld>
            <a:endParaRPr lang="en-US" sz="1100" dirty="0">
              <a:solidFill>
                <a:srgbClr val="000000"/>
              </a:solidFill>
              <a:latin typeface="Arial"/>
              <a:ea typeface="Arial Unicode MS" pitchFamily="50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72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mpire-State-11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6" t="9914" b="15366"/>
          <a:stretch/>
        </p:blipFill>
        <p:spPr>
          <a:xfrm flipH="1">
            <a:off x="-1" y="987573"/>
            <a:ext cx="2550199" cy="415592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40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4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 userDrawn="1"/>
        </p:nvSpPr>
        <p:spPr>
          <a:xfrm>
            <a:off x="3810020" y="5063754"/>
            <a:ext cx="5309089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/>
          <p:nvPr userDrawn="1"/>
        </p:nvSpPr>
        <p:spPr>
          <a:xfrm>
            <a:off x="0" y="5063754"/>
            <a:ext cx="2362200" cy="92333"/>
          </a:xfrm>
          <a:prstGeom prst="rect">
            <a:avLst/>
          </a:prstGeom>
          <a:noFill/>
        </p:spPr>
        <p:txBody>
          <a:bodyPr lIns="87259" tIns="0" rIns="87259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Copyright </a:t>
            </a:r>
            <a:r>
              <a:rPr lang="en-US" sz="600" dirty="0" smtClean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© 2014 </a:t>
            </a:r>
            <a:r>
              <a:rPr lang="en-US" sz="600" dirty="0">
                <a:solidFill>
                  <a:srgbClr val="000000"/>
                </a:solidFill>
                <a:latin typeface="Arial"/>
                <a:ea typeface="Arial Unicode MS" pitchFamily="50" charset="-128"/>
                <a:cs typeface="Arial"/>
              </a:rPr>
              <a:t>NTT DATA Corporation</a:t>
            </a:r>
          </a:p>
        </p:txBody>
      </p:sp>
      <p:sp>
        <p:nvSpPr>
          <p:cNvPr id="7" name="Rectangle 13"/>
          <p:cNvSpPr/>
          <p:nvPr userDrawn="1"/>
        </p:nvSpPr>
        <p:spPr>
          <a:xfrm>
            <a:off x="11" y="0"/>
            <a:ext cx="2542443" cy="51560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259" tIns="43630" rIns="87259" bIns="43630" anchor="ctr"/>
          <a:lstStyle/>
          <a:p>
            <a:pPr algn="ctr"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9" name="Picture 7" descr="NTT_Brand_Slid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" y="1306455"/>
            <a:ext cx="2542443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NTT_BrandMessage_Lockup_Aligned_Right_RGB_111129_jal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1174" y="1944629"/>
            <a:ext cx="4872404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15067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, white without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764" y="453628"/>
            <a:ext cx="8448241" cy="348854"/>
          </a:xfrm>
          <a:prstGeom prst="rect">
            <a:avLst/>
          </a:prstGeom>
        </p:spPr>
        <p:txBody>
          <a:bodyPr lIns="87259" tIns="43630" rIns="87259" bIns="43630"/>
          <a:lstStyle/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1951" y="913214"/>
            <a:ext cx="8421686" cy="3654028"/>
          </a:xfrm>
          <a:prstGeom prst="rect">
            <a:avLst/>
          </a:prstGeom>
        </p:spPr>
        <p:txBody>
          <a:bodyPr lIns="87259" tIns="43630" rIns="87259" bIns="43630">
            <a:normAutofit/>
          </a:bodyPr>
          <a:lstStyle>
            <a:lvl1pPr>
              <a:lnSpc>
                <a:spcPct val="150000"/>
              </a:lnSpc>
              <a:defRPr sz="1400">
                <a:latin typeface="Verdana" pitchFamily="34" charset="0"/>
              </a:defRPr>
            </a:lvl1pPr>
            <a:lvl2pPr>
              <a:lnSpc>
                <a:spcPct val="150000"/>
              </a:lnSpc>
              <a:defRPr sz="1400">
                <a:latin typeface="Verdana" pitchFamily="34" charset="0"/>
              </a:defRPr>
            </a:lvl2pPr>
            <a:lvl3pPr>
              <a:lnSpc>
                <a:spcPct val="150000"/>
              </a:lnSpc>
              <a:defRPr sz="1400">
                <a:latin typeface="Verdana" pitchFamily="34" charset="0"/>
              </a:defRPr>
            </a:lvl3pPr>
            <a:lvl4pPr>
              <a:lnSpc>
                <a:spcPct val="150000"/>
              </a:lnSpc>
              <a:defRPr sz="1400">
                <a:latin typeface="Verdana" pitchFamily="34" charset="0"/>
              </a:defRPr>
            </a:lvl4pPr>
            <a:lvl5pPr>
              <a:lnSpc>
                <a:spcPct val="150000"/>
              </a:lnSpc>
              <a:defRPr sz="1400">
                <a:latin typeface="Verdana" pitchFamily="34" charset="0"/>
              </a:defRPr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361949" y="4833853"/>
            <a:ext cx="1385734" cy="214296"/>
          </a:xfrm>
          <a:prstGeom prst="rect">
            <a:avLst/>
          </a:prstGeom>
        </p:spPr>
        <p:txBody>
          <a:bodyPr vert="horz" lIns="87259" tIns="43630" rIns="87259" bIns="43630" rtlCol="0" anchor="ctr"/>
          <a:lstStyle>
            <a:lvl1pPr algn="l">
              <a:defRPr sz="800">
                <a:solidFill>
                  <a:srgbClr val="666666"/>
                </a:solidFill>
                <a:latin typeface="Verdana" pitchFamily="34" charset="0"/>
              </a:defRPr>
            </a:lvl1pPr>
          </a:lstStyle>
          <a:p>
            <a:fld id="{426C338B-A7CD-4FCA-B3FF-3C466ECA6062}" type="datetime3">
              <a:rPr lang="de-DE" smtClean="0"/>
              <a:pPr/>
              <a:t>12/01/17</a:t>
            </a:fld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" y="4833853"/>
            <a:ext cx="361951" cy="214296"/>
          </a:xfrm>
          <a:prstGeom prst="rect">
            <a:avLst/>
          </a:prstGeom>
        </p:spPr>
        <p:txBody>
          <a:bodyPr vert="horz" lIns="87259" tIns="43630" rIns="87259" bIns="43630" rtlCol="0" anchor="ctr"/>
          <a:lstStyle>
            <a:lvl1pPr algn="ctr">
              <a:defRPr sz="800">
                <a:solidFill>
                  <a:srgbClr val="666666"/>
                </a:solidFill>
                <a:latin typeface="Verdana" pitchFamily="34" charset="0"/>
              </a:defRPr>
            </a:lvl1pPr>
          </a:lstStyle>
          <a:p>
            <a:fld id="{EEDD5076-8A53-4A01-88FC-1E6D2F31BA4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6962" y="4833853"/>
            <a:ext cx="2895600" cy="214296"/>
          </a:xfrm>
          <a:prstGeom prst="rect">
            <a:avLst/>
          </a:prstGeom>
        </p:spPr>
        <p:txBody>
          <a:bodyPr vert="horz" lIns="87259" tIns="43630" rIns="87259" bIns="43630" rtlCol="0" anchor="ctr"/>
          <a:lstStyle>
            <a:lvl1pPr algn="l">
              <a:defRPr sz="800">
                <a:solidFill>
                  <a:srgbClr val="666666"/>
                </a:solidFill>
                <a:latin typeface="Verdana" pitchFamily="34" charset="0"/>
              </a:defRPr>
            </a:lvl1pPr>
          </a:lstStyle>
          <a:p>
            <a:r>
              <a:rPr lang="en-US" dirty="0" err="1" smtClean="0"/>
              <a:t>AMS@itelligence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38030"/>
      </p:ext>
    </p:extLst>
  </p:cSld>
  <p:clrMapOvr>
    <a:masterClrMapping/>
  </p:clrMapOvr>
  <p:transition spd="slow"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/>
          </a:p>
        </p:txBody>
      </p:sp>
      <p:grpSp>
        <p:nvGrpSpPr>
          <p:cNvPr id="17" name="16 Grupo"/>
          <p:cNvGrpSpPr/>
          <p:nvPr userDrawn="1"/>
        </p:nvGrpSpPr>
        <p:grpSpPr>
          <a:xfrm>
            <a:off x="5501972" y="0"/>
            <a:ext cx="1230271" cy="664498"/>
            <a:chOff x="7493207" y="660643"/>
            <a:chExt cx="829344" cy="597264"/>
          </a:xfrm>
        </p:grpSpPr>
        <p:sp>
          <p:nvSpPr>
            <p:cNvPr id="18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19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</p:grpSp>
      <p:sp>
        <p:nvSpPr>
          <p:cNvPr id="20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1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>
              <a:latin typeface="Helvetica"/>
              <a:ea typeface="Helvetica"/>
              <a:cs typeface="Helvetica"/>
            </a:endParaRPr>
          </a:p>
        </p:txBody>
      </p:sp>
      <p:sp>
        <p:nvSpPr>
          <p:cNvPr id="22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>
              <a:latin typeface="Helvetica"/>
              <a:ea typeface="Helvetica"/>
              <a:cs typeface="Helvetica"/>
            </a:endParaRPr>
          </a:p>
        </p:txBody>
      </p:sp>
      <p:sp>
        <p:nvSpPr>
          <p:cNvPr id="26" name="Shape 62"/>
          <p:cNvSpPr/>
          <p:nvPr userDrawn="1"/>
        </p:nvSpPr>
        <p:spPr>
          <a:xfrm>
            <a:off x="-10705" y="962664"/>
            <a:ext cx="6538467" cy="1684"/>
          </a:xfrm>
          <a:prstGeom prst="line">
            <a:avLst/>
          </a:prstGeom>
          <a:ln w="3175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8" name="Shape 72"/>
          <p:cNvSpPr/>
          <p:nvPr userDrawn="1"/>
        </p:nvSpPr>
        <p:spPr>
          <a:xfrm flipV="1">
            <a:off x="3800296" y="2256909"/>
            <a:ext cx="1" cy="1681469"/>
          </a:xfrm>
          <a:prstGeom prst="line">
            <a:avLst/>
          </a:prstGeom>
          <a:ln w="12700">
            <a:solidFill>
              <a:srgbClr val="B5B5B5"/>
            </a:solidFill>
            <a:prstDash val="sysDot"/>
            <a:miter lim="400000"/>
          </a:ln>
        </p:spPr>
        <p:txBody>
          <a:bodyPr lIns="0" tIns="0" rIns="0" bIns="0"/>
          <a:lstStyle/>
          <a:p>
            <a:pPr lvl="0" algn="l" defTabSz="457200">
              <a:defRPr sz="6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" name="Shape 73"/>
          <p:cNvSpPr/>
          <p:nvPr userDrawn="1"/>
        </p:nvSpPr>
        <p:spPr>
          <a:xfrm>
            <a:off x="4184790" y="2256909"/>
            <a:ext cx="4977128" cy="168146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30" name="Shape 79"/>
          <p:cNvSpPr/>
          <p:nvPr userDrawn="1"/>
        </p:nvSpPr>
        <p:spPr>
          <a:xfrm>
            <a:off x="885979" y="2256909"/>
            <a:ext cx="2529820" cy="168146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1466813" y="2843146"/>
            <a:ext cx="1368152" cy="42155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pic>
        <p:nvPicPr>
          <p:cNvPr id="15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7279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373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9298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2139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173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31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5671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07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undial-brasil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314"/>
          <a:stretch/>
        </p:blipFill>
        <p:spPr>
          <a:xfrm flipH="1">
            <a:off x="0" y="989476"/>
            <a:ext cx="2545196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40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5783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0590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9116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3746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B05-B20E-4B93-9621-E29C9DC5425C}" type="datetimeFigureOut">
              <a:rPr lang="es-ES" smtClean="0"/>
              <a:t>12/01/2017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618D-16FF-4ECE-9A0D-737489597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46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g-111256_1920.jpg"/>
          <p:cNvPicPr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15" b="16299"/>
          <a:stretch/>
        </p:blipFill>
        <p:spPr>
          <a:xfrm flipH="1">
            <a:off x="-14399" y="989476"/>
            <a:ext cx="2545200" cy="4154024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75"/>
          <p:cNvSpPr/>
          <p:nvPr userDrawn="1"/>
        </p:nvSpPr>
        <p:spPr>
          <a:xfrm flipV="1">
            <a:off x="-68578" y="964348"/>
            <a:ext cx="6595192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28" name="Shape 76"/>
          <p:cNvSpPr/>
          <p:nvPr userDrawn="1"/>
        </p:nvSpPr>
        <p:spPr>
          <a:xfrm flipV="1">
            <a:off x="6527762" y="1"/>
            <a:ext cx="0" cy="128057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29" name="Shape 77"/>
          <p:cNvSpPr/>
          <p:nvPr userDrawn="1"/>
        </p:nvSpPr>
        <p:spPr>
          <a:xfrm flipH="1" flipV="1">
            <a:off x="6527762" y="1280577"/>
            <a:ext cx="2616237" cy="0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  <p:sp>
        <p:nvSpPr>
          <p:cNvPr id="30" name="Shape 71"/>
          <p:cNvSpPr/>
          <p:nvPr userDrawn="1"/>
        </p:nvSpPr>
        <p:spPr>
          <a:xfrm>
            <a:off x="0" y="758923"/>
            <a:ext cx="491370" cy="95064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grpSp>
        <p:nvGrpSpPr>
          <p:cNvPr id="31" name="30 Grupo"/>
          <p:cNvGrpSpPr/>
          <p:nvPr userDrawn="1"/>
        </p:nvGrpSpPr>
        <p:grpSpPr>
          <a:xfrm>
            <a:off x="5501969" y="101577"/>
            <a:ext cx="1230271" cy="885997"/>
            <a:chOff x="7493207" y="660643"/>
            <a:chExt cx="829344" cy="597264"/>
          </a:xfrm>
        </p:grpSpPr>
        <p:sp>
          <p:nvSpPr>
            <p:cNvPr id="32" name="Shape 73"/>
            <p:cNvSpPr/>
            <p:nvPr/>
          </p:nvSpPr>
          <p:spPr>
            <a:xfrm>
              <a:off x="7493207" y="660643"/>
              <a:ext cx="690728" cy="31336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  <p:sp>
          <p:nvSpPr>
            <p:cNvPr id="33" name="Shape 74"/>
            <p:cNvSpPr/>
            <p:nvPr/>
          </p:nvSpPr>
          <p:spPr>
            <a:xfrm>
              <a:off x="7935694" y="877080"/>
              <a:ext cx="386857" cy="38082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AB900">
                    <a:alpha val="52379"/>
                  </a:srgbClr>
                </a:gs>
                <a:gs pos="100000">
                  <a:srgbClr val="4F7DB2">
                    <a:alpha val="52379"/>
                  </a:srgbClr>
                </a:gs>
              </a:gsLst>
              <a:lin ang="1073637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dirty="0"/>
            </a:p>
          </p:txBody>
        </p:sp>
      </p:grpSp>
      <p:pic>
        <p:nvPicPr>
          <p:cNvPr id="34" name="eve+ntt_logo_claim_p_rgb-01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69"/>
          <p:cNvSpPr/>
          <p:nvPr userDrawn="1"/>
        </p:nvSpPr>
        <p:spPr>
          <a:xfrm>
            <a:off x="366331" y="1633346"/>
            <a:ext cx="1845772" cy="16357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6" name="Shape 72"/>
          <p:cNvSpPr/>
          <p:nvPr userDrawn="1"/>
        </p:nvSpPr>
        <p:spPr>
          <a:xfrm>
            <a:off x="0" y="2776386"/>
            <a:ext cx="955097" cy="88153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7" name="Shape 78"/>
          <p:cNvSpPr/>
          <p:nvPr userDrawn="1"/>
        </p:nvSpPr>
        <p:spPr>
          <a:xfrm>
            <a:off x="0" y="3328705"/>
            <a:ext cx="481387" cy="66099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AB900">
                  <a:alpha val="52379"/>
                </a:srgbClr>
              </a:gs>
              <a:gs pos="100000">
                <a:srgbClr val="4F7DB2">
                  <a:alpha val="52379"/>
                </a:srgbClr>
              </a:gs>
            </a:gsLst>
            <a:lin ang="10736376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2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87824" y="2085696"/>
            <a:ext cx="5616624" cy="1782198"/>
          </a:xfrm>
        </p:spPr>
        <p:txBody>
          <a:bodyPr/>
          <a:lstStyle>
            <a:lvl1pPr marL="271463" indent="-271463">
              <a:buClr>
                <a:srgbClr val="9AAE04"/>
              </a:buClr>
              <a:buFont typeface="+mj-lt"/>
              <a:buAutoNum type="arabicPeriod"/>
              <a:defRPr sz="1800" b="1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 marL="625475" indent="-168275">
              <a:buClr>
                <a:srgbClr val="9AAE04"/>
              </a:buClr>
              <a:buFont typeface="+mj-lt"/>
              <a:buAutoNum type="romanLcPeriod"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 marL="1077913" indent="-163513">
              <a:buClr>
                <a:srgbClr val="9AAE04"/>
              </a:buClr>
              <a:defRPr sz="12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>
                <a:latin typeface="Arial" pitchFamily="34" charset="0"/>
                <a:cs typeface="Arial" pitchFamily="34" charset="0"/>
              </a:defRPr>
            </a:lvl4pPr>
            <a:lvl5pPr marL="1828800" indent="0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1"/>
            <a:r>
              <a:rPr lang="es-ES" dirty="0" err="1" smtClean="0"/>
              <a:t>arial</a:t>
            </a:r>
            <a:r>
              <a:rPr lang="es-ES" dirty="0" smtClean="0"/>
              <a:t> 14, gris oscuro</a:t>
            </a:r>
          </a:p>
          <a:p>
            <a:pPr lvl="2"/>
            <a:r>
              <a:rPr lang="es-ES" dirty="0" err="1" smtClean="0"/>
              <a:t>arial</a:t>
            </a:r>
            <a:r>
              <a:rPr lang="es-ES" dirty="0" smtClean="0"/>
              <a:t> 12,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  <a:p>
            <a:pPr lvl="0"/>
            <a:r>
              <a:rPr lang="es-ES" dirty="0" err="1" smtClean="0"/>
              <a:t>arial</a:t>
            </a:r>
            <a:r>
              <a:rPr lang="es-ES" dirty="0" smtClean="0"/>
              <a:t> </a:t>
            </a:r>
            <a:r>
              <a:rPr lang="es-ES" dirty="0" err="1" smtClean="0"/>
              <a:t>bold</a:t>
            </a:r>
            <a:r>
              <a:rPr lang="es-ES" dirty="0" smtClean="0"/>
              <a:t> 18, gris oscuro</a:t>
            </a:r>
          </a:p>
        </p:txBody>
      </p:sp>
      <p:sp>
        <p:nvSpPr>
          <p:cNvPr id="24" name="3 Título"/>
          <p:cNvSpPr>
            <a:spLocks noGrp="1"/>
          </p:cNvSpPr>
          <p:nvPr>
            <p:ph type="title" hasCustomPrompt="1"/>
          </p:nvPr>
        </p:nvSpPr>
        <p:spPr>
          <a:xfrm>
            <a:off x="605141" y="2211710"/>
            <a:ext cx="1368152" cy="421556"/>
          </a:xfrm>
        </p:spPr>
        <p:txBody>
          <a:bodyPr anchor="t" anchorCtr="0">
            <a:normAutofit/>
          </a:bodyPr>
          <a:lstStyle>
            <a:lvl1pPr algn="l"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INDICE</a:t>
            </a:r>
            <a:endParaRPr lang="es-ES" dirty="0"/>
          </a:p>
        </p:txBody>
      </p:sp>
      <p:sp>
        <p:nvSpPr>
          <p:cNvPr id="40" name="Shape 68"/>
          <p:cNvSpPr/>
          <p:nvPr userDrawn="1"/>
        </p:nvSpPr>
        <p:spPr>
          <a:xfrm flipV="1">
            <a:off x="2550199" y="964349"/>
            <a:ext cx="0" cy="4132337"/>
          </a:xfrm>
          <a:prstGeom prst="line">
            <a:avLst/>
          </a:prstGeom>
          <a:ln w="12700" cap="rnd">
            <a:solidFill>
              <a:srgbClr val="B5B5B5"/>
            </a:solidFill>
            <a:custDash>
              <a:ds d="100000" sp="200000"/>
            </a:custDash>
            <a:round/>
          </a:ln>
        </p:spPr>
        <p:txBody>
          <a:bodyPr lIns="0" tIns="0" rIns="0" bIns="0"/>
          <a:lstStyle/>
          <a:p>
            <a:pPr lvl="0" defTabSz="457200"/>
            <a:endParaRPr sz="1200" dirty="0">
              <a:latin typeface="Helvetica"/>
              <a:ea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375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15"/>
          <p:cNvSpPr/>
          <p:nvPr userDrawn="1"/>
        </p:nvSpPr>
        <p:spPr>
          <a:xfrm>
            <a:off x="1" y="2"/>
            <a:ext cx="6588224" cy="1113587"/>
          </a:xfrm>
          <a:prstGeom prst="roundRect">
            <a:avLst>
              <a:gd name="adj" fmla="val 739"/>
            </a:avLst>
          </a:prstGeom>
          <a:gradFill>
            <a:gsLst>
              <a:gs pos="0">
                <a:srgbClr val="AAB900">
                  <a:alpha val="91791"/>
                </a:srgbClr>
              </a:gs>
              <a:gs pos="100000">
                <a:srgbClr val="4F7DB2">
                  <a:alpha val="91791"/>
                </a:srgbClr>
              </a:gs>
            </a:gsLst>
            <a:lin ang="10801612"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dirty="0"/>
          </a:p>
        </p:txBody>
      </p:sp>
      <p:pic>
        <p:nvPicPr>
          <p:cNvPr id="9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95536" y="1708007"/>
            <a:ext cx="8280000" cy="324036"/>
          </a:xfrm>
        </p:spPr>
        <p:txBody>
          <a:bodyPr anchor="t">
            <a:normAutofit/>
          </a:bodyPr>
          <a:lstStyle>
            <a:lvl1pPr marL="0" indent="0">
              <a:buNone/>
              <a:defRPr sz="1600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minúscula, verde)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1" hasCustomPrompt="1"/>
          </p:nvPr>
        </p:nvSpPr>
        <p:spPr>
          <a:xfrm>
            <a:off x="395536" y="2194063"/>
            <a:ext cx="8280920" cy="22138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20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err="1" smtClean="0"/>
              <a:t>Xxxxxxxxx</a:t>
            </a:r>
            <a:r>
              <a:rPr lang="es-ES" dirty="0" smtClean="0"/>
              <a:t> </a:t>
            </a:r>
            <a:r>
              <a:rPr lang="es-ES" dirty="0" err="1" smtClean="0"/>
              <a:t>xxxxxxxx</a:t>
            </a:r>
            <a:r>
              <a:rPr lang="es-ES" dirty="0" smtClean="0"/>
              <a:t> </a:t>
            </a:r>
            <a:r>
              <a:rPr lang="es-ES" dirty="0" err="1" smtClean="0"/>
              <a:t>xxxxxxx</a:t>
            </a:r>
            <a:r>
              <a:rPr lang="es-ES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05781" y="232793"/>
            <a:ext cx="5976664" cy="324000"/>
          </a:xfrm>
        </p:spPr>
        <p:txBody>
          <a:bodyPr anchor="t">
            <a:normAutofit/>
          </a:bodyPr>
          <a:lstStyle>
            <a:lvl1pPr algn="l">
              <a:defRPr sz="1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18, minúscula, negrita, blanco)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619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EEE9-AD6A-4121-B8FF-B12D6A452F01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83571" y="1491630"/>
            <a:ext cx="5832475" cy="3781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Título (</a:t>
            </a:r>
            <a:r>
              <a:rPr lang="es-ES" dirty="0" err="1" smtClean="0"/>
              <a:t>arial</a:t>
            </a:r>
            <a:r>
              <a:rPr lang="es-ES" dirty="0" smtClean="0"/>
              <a:t> 18 </a:t>
            </a:r>
            <a:r>
              <a:rPr lang="es-ES" dirty="0" err="1" smtClean="0"/>
              <a:t>bold</a:t>
            </a:r>
            <a:r>
              <a:rPr lang="es-ES" dirty="0" smtClean="0"/>
              <a:t>, verde)</a:t>
            </a:r>
            <a:endParaRPr lang="es-ES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6" y="1869283"/>
            <a:ext cx="5832475" cy="37843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Subtítulo (</a:t>
            </a:r>
            <a:r>
              <a:rPr lang="es-ES" dirty="0" err="1" smtClean="0"/>
              <a:t>arial</a:t>
            </a:r>
            <a:r>
              <a:rPr lang="es-ES" dirty="0" smtClean="0"/>
              <a:t> 16, gris)</a:t>
            </a:r>
            <a:endParaRPr lang="es-ES" dirty="0"/>
          </a:p>
        </p:txBody>
      </p:sp>
      <p:sp>
        <p:nvSpPr>
          <p:cNvPr id="16" name="15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683568" y="2247900"/>
            <a:ext cx="5832648" cy="2159794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s-ES" dirty="0" smtClean="0"/>
              <a:t>(</a:t>
            </a:r>
            <a:r>
              <a:rPr lang="es-ES" dirty="0" err="1" smtClean="0"/>
              <a:t>arial</a:t>
            </a:r>
            <a:r>
              <a:rPr lang="es-ES" dirty="0" smtClean="0"/>
              <a:t> 14, gris oscuro)</a:t>
            </a:r>
          </a:p>
          <a:p>
            <a:pPr lvl="0"/>
            <a:r>
              <a:rPr lang="es-ES" dirty="0" err="1" smtClean="0"/>
              <a:t>Xxxxxxx</a:t>
            </a:r>
            <a:r>
              <a:rPr lang="es-ES" dirty="0" smtClean="0"/>
              <a:t> </a:t>
            </a:r>
            <a:r>
              <a:rPr lang="es-ES" dirty="0" err="1" smtClean="0"/>
              <a:t>xxxxxx</a:t>
            </a:r>
            <a:r>
              <a:rPr lang="es-ES" dirty="0" smtClean="0"/>
              <a:t> </a:t>
            </a:r>
            <a:r>
              <a:rPr lang="es-ES" dirty="0" err="1" smtClean="0"/>
              <a:t>xxxxx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8" name="eve+ntt_logo_claim_p_rgb-01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897062" y="131304"/>
            <a:ext cx="1877636" cy="10179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4399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DEA-4530-4101-B362-785BA849EADE}" type="datetimeFigureOut">
              <a:rPr lang="es-ES" smtClean="0"/>
              <a:t>12/01/2017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732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80" r:id="rId2"/>
    <p:sldLayoutId id="2147483684" r:id="rId3"/>
    <p:sldLayoutId id="2147483686" r:id="rId4"/>
    <p:sldLayoutId id="2147483781" r:id="rId5"/>
    <p:sldLayoutId id="2147483782" r:id="rId6"/>
    <p:sldLayoutId id="2147483783" r:id="rId7"/>
    <p:sldLayoutId id="2147483687" r:id="rId8"/>
    <p:sldLayoutId id="2147483688" r:id="rId9"/>
    <p:sldLayoutId id="2147483689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DEA-4530-4101-B362-785BA849EADE}" type="datetimeFigureOut">
              <a:rPr lang="es-ES" smtClean="0"/>
              <a:t>12/01/2017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0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86" r:id="rId5"/>
    <p:sldLayoutId id="2147483731" r:id="rId6"/>
    <p:sldLayoutId id="2147483732" r:id="rId7"/>
    <p:sldLayoutId id="2147483733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DEA-4530-4101-B362-785BA849EADE}" type="datetimeFigureOut">
              <a:rPr lang="es-ES" smtClean="0"/>
              <a:t>12/01/2017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73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89" r:id="rId3"/>
    <p:sldLayoutId id="2147483788" r:id="rId4"/>
    <p:sldLayoutId id="2147483702" r:id="rId5"/>
    <p:sldLayoutId id="2147483703" r:id="rId6"/>
    <p:sldLayoutId id="2147483697" r:id="rId7"/>
    <p:sldLayoutId id="2147483698" r:id="rId8"/>
    <p:sldLayoutId id="2147483699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DEA-4530-4101-B362-785BA849EADE}" type="datetimeFigureOut">
              <a:rPr lang="es-ES" smtClean="0"/>
              <a:t>12/01/2017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41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84" r:id="rId4"/>
    <p:sldLayoutId id="2147483785" r:id="rId5"/>
    <p:sldLayoutId id="2147483787" r:id="rId6"/>
    <p:sldLayoutId id="2147483741" r:id="rId7"/>
    <p:sldLayoutId id="2147483742" r:id="rId8"/>
    <p:sldLayoutId id="2147483743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5DEA-4530-4101-B362-785BA849EADE}" type="datetimeFigureOut">
              <a:rPr lang="es-ES" smtClean="0"/>
              <a:t>12/01/2017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215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36345" rtl="0" eaLnBrk="0" fontAlgn="base" hangingPunct="0">
        <a:spcBef>
          <a:spcPct val="0"/>
        </a:spcBef>
        <a:spcAft>
          <a:spcPct val="0"/>
        </a:spcAft>
        <a:defRPr kumimoji="1" sz="23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36345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2pPr>
      <a:lvl3pPr algn="l" defTabSz="436345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3pPr>
      <a:lvl4pPr algn="l" defTabSz="436345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4pPr>
      <a:lvl5pPr algn="l" defTabSz="436345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5pPr>
      <a:lvl6pPr marL="436345" algn="l" defTabSz="436345" rtl="0" fontAlgn="base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6pPr>
      <a:lvl7pPr marL="872690" algn="l" defTabSz="436345" rtl="0" fontAlgn="base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7pPr>
      <a:lvl8pPr marL="1309035" algn="l" defTabSz="436345" rtl="0" fontAlgn="base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8pPr>
      <a:lvl9pPr marL="1745380" algn="l" defTabSz="436345" rtl="0" fontAlgn="base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9pPr>
    </p:titleStyle>
    <p:bodyStyle>
      <a:lvl1pPr marL="162115" indent="-162115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300" kern="1200">
          <a:solidFill>
            <a:schemeClr val="tx1"/>
          </a:solidFill>
          <a:latin typeface="Arial"/>
          <a:ea typeface="+mn-ea"/>
          <a:cs typeface="Arial"/>
        </a:defRPr>
      </a:lvl1pPr>
      <a:lvl2pPr marL="651488" indent="-215142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1900" kern="1200">
          <a:solidFill>
            <a:schemeClr val="tx1"/>
          </a:solidFill>
          <a:latin typeface="Arial"/>
          <a:ea typeface="+mn-ea"/>
          <a:cs typeface="Arial"/>
        </a:defRPr>
      </a:lvl2pPr>
      <a:lvl3pPr marL="1040865" indent="-168175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1900" kern="1200">
          <a:solidFill>
            <a:schemeClr val="tx1"/>
          </a:solidFill>
          <a:latin typeface="Arial"/>
          <a:ea typeface="+mn-ea"/>
          <a:cs typeface="Arial"/>
        </a:defRPr>
      </a:lvl3pPr>
      <a:lvl4pPr marL="1474180" indent="-165145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Arial"/>
          <a:ea typeface="+mn-ea"/>
          <a:cs typeface="Arial"/>
        </a:defRPr>
      </a:lvl4pPr>
      <a:lvl5pPr marL="1909009" indent="-163630" algn="l" defTabSz="43634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kern="1200">
          <a:solidFill>
            <a:schemeClr val="tx1"/>
          </a:solidFill>
          <a:latin typeface="Arial"/>
          <a:ea typeface="+mn-ea"/>
          <a:cs typeface="Arial"/>
        </a:defRPr>
      </a:lvl5pPr>
      <a:lvl6pPr marL="2399898" indent="-218172" algn="l" defTabSz="436345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242" indent="-218172" algn="l" defTabSz="436345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588" indent="-218172" algn="l" defTabSz="436345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933" indent="-218172" algn="l" defTabSz="436345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45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9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35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8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725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07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416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760" algn="l" defTabSz="436345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1B05-B20E-4B93-9621-E29C9DC5425C}" type="datetimeFigureOut">
              <a:rPr lang="es-ES" smtClean="0"/>
              <a:t>12/01/2017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618D-16FF-4ECE-9A0D-7374895971A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185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ggly.com/ultimate-guide/logging/java-logging-basics/#logge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ggly.com/ultimate-guide/logging/java-logging-basics/#layou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loggly.com/ultimate-guide/logging/java-logging-basics/#appender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ggly.com/ultimate-guide/logging/java-logging-basics/#append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Formación </a:t>
            </a:r>
            <a:r>
              <a:rPr lang="es-ES" dirty="0" err="1" smtClean="0"/>
              <a:t>CoE</a:t>
            </a:r>
            <a:r>
              <a:rPr lang="es-ES" dirty="0" smtClean="0"/>
              <a:t> - </a:t>
            </a:r>
            <a:r>
              <a:rPr lang="es-ES" dirty="0" err="1" smtClean="0"/>
              <a:t>Liferay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de </a:t>
            </a:r>
            <a:r>
              <a:rPr lang="es-ES" dirty="0" err="1" smtClean="0"/>
              <a:t>Logging</a:t>
            </a:r>
            <a:r>
              <a:rPr lang="es-ES" dirty="0" smtClean="0"/>
              <a:t> en </a:t>
            </a:r>
            <a:r>
              <a:rPr lang="es-ES" dirty="0" err="1" smtClean="0"/>
              <a:t>Liferay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62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Ejemplo de distintos </a:t>
            </a:r>
            <a:r>
              <a:rPr lang="es-ES" dirty="0" err="1" smtClean="0"/>
              <a:t>appenders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Log4j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51520" y="1635646"/>
            <a:ext cx="84969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RollingFileAppender</a:t>
            </a:r>
            <a:r>
              <a:rPr lang="es-E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000" dirty="0"/>
              <a:t>Este </a:t>
            </a:r>
            <a:r>
              <a:rPr lang="es-ES" sz="1000" dirty="0" err="1"/>
              <a:t>appender</a:t>
            </a:r>
            <a:r>
              <a:rPr lang="es-ES" sz="1000" dirty="0"/>
              <a:t> </a:t>
            </a:r>
            <a:r>
              <a:rPr lang="es-ES" sz="1000" dirty="0" err="1"/>
              <a:t>redirecciona</a:t>
            </a:r>
            <a:r>
              <a:rPr lang="es-ES" sz="1000" dirty="0"/>
              <a:t> los mensajes de </a:t>
            </a:r>
            <a:r>
              <a:rPr lang="es-ES" sz="1000" dirty="0" err="1"/>
              <a:t>logs</a:t>
            </a:r>
            <a:r>
              <a:rPr lang="es-ES" sz="1000" dirty="0"/>
              <a:t> hacia un archivo y permite definir </a:t>
            </a:r>
            <a:r>
              <a:rPr lang="es-ES" sz="1000" dirty="0" smtClean="0"/>
              <a:t>políticas </a:t>
            </a:r>
            <a:r>
              <a:rPr lang="es-ES" sz="1000" dirty="0"/>
              <a:t>de rotación para que el archivo no crezca indefinidamente</a:t>
            </a:r>
            <a:r>
              <a:rPr lang="es-ES" sz="1000" dirty="0" smtClean="0"/>
              <a:t>.</a:t>
            </a:r>
            <a:endParaRPr lang="es-E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="FILE"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E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org.apache.log4j.rolling.RollingFileAppender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rollingPolicy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="org.apache.log4j.rolling.TimeBasedRollingPolicy"&gt;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   &lt;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FileNamePattern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="@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liferay.home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@/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/liferay@spi.id@.%d{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}.log" /&gt;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rollingPolicy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="org.apache.log4j.EnhancedPatternLayout"&gt;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ConversionPattern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="%d{ABSOLUTE} %-5p [%t][%c{1}:%L] %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m%n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sz="1000" cap="al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ConsoleAppender</a:t>
            </a:r>
            <a:r>
              <a:rPr lang="es-E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sz="1000" dirty="0"/>
              <a:t>Este </a:t>
            </a:r>
            <a:r>
              <a:rPr lang="es-ES" sz="1000" dirty="0" err="1"/>
              <a:t>appender</a:t>
            </a:r>
            <a:r>
              <a:rPr lang="es-ES" sz="1000" dirty="0"/>
              <a:t> despliega el log en la </a:t>
            </a:r>
            <a:r>
              <a:rPr lang="es-ES" sz="1000" dirty="0" smtClean="0"/>
              <a:t>consola. </a:t>
            </a:r>
            <a:r>
              <a:rPr lang="es-ES" sz="1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¡No se recomienda utilizarlo en producción!</a:t>
            </a:r>
            <a:endParaRPr lang="es-ES" sz="1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="CONSOLE"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="org.apache.log4j.ConsoleAppender"&gt;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="org.apache.log4j.EnhancedPatternLayout"&gt;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ConversionPattern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="%d{ABSOLUTE} %-5p [%t][%c{1}:%L] %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m%n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s-E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Ejemplo de invocación de </a:t>
            </a:r>
            <a:r>
              <a:rPr lang="es-ES" dirty="0" err="1" smtClean="0"/>
              <a:t>appenders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Log4j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51520" y="1635646"/>
            <a:ext cx="84969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Para utilizar cada uno de los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appenders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en los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loggers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definidos sería indicando el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appender-ref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que se le asocia: </a:t>
            </a:r>
          </a:p>
          <a:p>
            <a:endParaRPr lang="es-E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root&gt;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&lt;level 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="INFO" /&gt;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-ref ref="CONSOLE" /&gt;</a:t>
            </a:r>
          </a:p>
          <a:p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-ref ref="FILE" /&gt;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root&gt;</a:t>
            </a:r>
            <a:endParaRPr lang="en-US" sz="1000" cap="al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cap="al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Componentes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</a:p>
          <a:p>
            <a:r>
              <a:rPr lang="es-ES" dirty="0"/>
              <a:t>Configuración de </a:t>
            </a:r>
            <a:r>
              <a:rPr lang="es-ES" dirty="0" err="1"/>
              <a:t>Logs</a:t>
            </a:r>
            <a:r>
              <a:rPr lang="es-ES" dirty="0"/>
              <a:t> en </a:t>
            </a:r>
            <a:r>
              <a:rPr lang="es-ES" dirty="0" err="1" smtClean="0"/>
              <a:t>Liferay</a:t>
            </a:r>
            <a:endParaRPr lang="es-ES" dirty="0" smtClean="0"/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Avanzada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Sistema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desarrollos a medida 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Envio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de trazas</a:t>
            </a:r>
          </a:p>
        </p:txBody>
      </p:sp>
    </p:spTree>
    <p:extLst>
      <p:ext uri="{BB962C8B-B14F-4D97-AF65-F5344CB8AC3E}">
        <p14:creationId xmlns:p14="http://schemas.microsoft.com/office/powerpoint/2010/main" val="13072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Configuración de </a:t>
            </a:r>
            <a:r>
              <a:rPr lang="es-ES" dirty="0" err="1" smtClean="0">
                <a:solidFill>
                  <a:schemeClr val="tx2"/>
                </a:solidFill>
              </a:rPr>
              <a:t>logs</a:t>
            </a:r>
            <a:r>
              <a:rPr lang="es-ES" dirty="0" smtClean="0">
                <a:solidFill>
                  <a:schemeClr val="tx2"/>
                </a:solidFill>
              </a:rPr>
              <a:t> en el servidor de </a:t>
            </a:r>
            <a:r>
              <a:rPr lang="es-ES" dirty="0" err="1" smtClean="0">
                <a:solidFill>
                  <a:schemeClr val="tx2"/>
                </a:solidFill>
              </a:rPr>
              <a:t>liferay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Configuración de </a:t>
            </a:r>
            <a:r>
              <a:rPr lang="es-ES" dirty="0" err="1" smtClean="0"/>
              <a:t>Logs</a:t>
            </a:r>
            <a:r>
              <a:rPr lang="es-ES" dirty="0" smtClean="0"/>
              <a:t> en </a:t>
            </a:r>
            <a:r>
              <a:rPr lang="es-ES" dirty="0" err="1" smtClean="0"/>
              <a:t>Liferay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5536" y="1851671"/>
            <a:ext cx="8280920" cy="3024335"/>
          </a:xfrm>
        </p:spPr>
        <p:txBody>
          <a:bodyPr bIns="14400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Como habíamos indicado anteriormente </a:t>
            </a:r>
            <a:r>
              <a:rPr lang="es-ES" dirty="0" err="1"/>
              <a:t>Liferay</a:t>
            </a:r>
            <a:r>
              <a:rPr lang="es-ES" dirty="0"/>
              <a:t> utiliza </a:t>
            </a:r>
            <a:r>
              <a:rPr lang="es-ES" dirty="0" smtClean="0"/>
              <a:t>Log4j (V1) </a:t>
            </a:r>
            <a:r>
              <a:rPr lang="es-ES" dirty="0"/>
              <a:t>como </a:t>
            </a:r>
            <a:r>
              <a:rPr lang="es-ES" dirty="0" err="1"/>
              <a:t>framework</a:t>
            </a:r>
            <a:r>
              <a:rPr lang="es-ES" dirty="0"/>
              <a:t> de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Los pasos para realizar una </a:t>
            </a:r>
            <a:r>
              <a:rPr lang="es-ES" dirty="0" err="1" smtClean="0"/>
              <a:t>parametrización</a:t>
            </a:r>
            <a:r>
              <a:rPr lang="es-ES" dirty="0" smtClean="0"/>
              <a:t> del </a:t>
            </a:r>
            <a:r>
              <a:rPr lang="es-ES" dirty="0"/>
              <a:t>log de </a:t>
            </a:r>
            <a:r>
              <a:rPr lang="es-ES" dirty="0" err="1"/>
              <a:t>liferay</a:t>
            </a:r>
            <a:r>
              <a:rPr lang="es-ES" dirty="0"/>
              <a:t> son los siguientes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marL="1028700" lvl="1">
              <a:buFont typeface="+mj-lt"/>
              <a:buAutoNum type="arabicPeriod"/>
            </a:pPr>
            <a:r>
              <a:rPr lang="en-US" dirty="0" err="1" smtClean="0"/>
              <a:t>Copiar</a:t>
            </a:r>
            <a:r>
              <a:rPr lang="en-US" dirty="0" smtClean="0"/>
              <a:t> el </a:t>
            </a:r>
            <a:r>
              <a:rPr lang="en-US" dirty="0" err="1" smtClean="0"/>
              <a:t>fichero</a:t>
            </a:r>
            <a:r>
              <a:rPr lang="en-US" dirty="0" smtClean="0"/>
              <a:t> de </a:t>
            </a:r>
            <a:r>
              <a:rPr lang="en-US" dirty="0" err="1" smtClean="0"/>
              <a:t>configuración</a:t>
            </a:r>
            <a:r>
              <a:rPr lang="en-US" dirty="0" smtClean="0"/>
              <a:t> original portal-log4j.xml:</a:t>
            </a:r>
          </a:p>
          <a:p>
            <a:pPr marL="1314450" lvl="2" indent="-171450"/>
            <a:r>
              <a:rPr lang="en-US" sz="1000" dirty="0" err="1" smtClean="0"/>
              <a:t>Puede</a:t>
            </a:r>
            <a:r>
              <a:rPr lang="en-US" sz="1000" dirty="0" smtClean="0"/>
              <a:t> </a:t>
            </a:r>
            <a:r>
              <a:rPr lang="en-US" sz="1000" dirty="0" err="1" smtClean="0"/>
              <a:t>encontrarse</a:t>
            </a:r>
            <a:r>
              <a:rPr lang="en-US" sz="1000" dirty="0" smtClean="0"/>
              <a:t> en: </a:t>
            </a:r>
            <a:r>
              <a:rPr lang="en-US" sz="1000" b="1" dirty="0" smtClean="0"/>
              <a:t>portal-</a:t>
            </a:r>
            <a:r>
              <a:rPr lang="en-US" sz="1000" b="1" dirty="0" err="1" smtClean="0"/>
              <a:t>impl</a:t>
            </a:r>
            <a:r>
              <a:rPr lang="en-US" sz="1000" b="1" dirty="0" smtClean="0"/>
              <a:t>/classes/META-INF/portal-log4j.xml</a:t>
            </a:r>
          </a:p>
          <a:p>
            <a:pPr marL="971550" lvl="1" indent="-228600">
              <a:buFont typeface="+mj-lt"/>
              <a:buAutoNum type="arabicPeriod"/>
            </a:pPr>
            <a:endParaRPr lang="en-US" dirty="0" smtClean="0"/>
          </a:p>
          <a:p>
            <a:pPr marL="971550" lvl="1" indent="-228600">
              <a:buFont typeface="+mj-lt"/>
              <a:buAutoNum type="arabicPeriod"/>
            </a:pPr>
            <a:r>
              <a:rPr lang="en-US" dirty="0" err="1" smtClean="0"/>
              <a:t>Renombrar</a:t>
            </a:r>
            <a:r>
              <a:rPr lang="en-US" dirty="0" smtClean="0"/>
              <a:t> </a:t>
            </a:r>
            <a:r>
              <a:rPr lang="en-US" dirty="0" err="1" smtClean="0"/>
              <a:t>dicho</a:t>
            </a:r>
            <a:r>
              <a:rPr lang="en-US" dirty="0" smtClean="0"/>
              <a:t> </a:t>
            </a:r>
            <a:r>
              <a:rPr lang="en-US" dirty="0" err="1" smtClean="0"/>
              <a:t>fichero</a:t>
            </a:r>
            <a:r>
              <a:rPr lang="en-US" dirty="0" smtClean="0"/>
              <a:t> a portal-log4j-ext.xml y </a:t>
            </a:r>
            <a:r>
              <a:rPr lang="en-US" dirty="0" err="1" smtClean="0"/>
              <a:t>ubicarlo</a:t>
            </a:r>
            <a:r>
              <a:rPr lang="en-US" dirty="0" smtClean="0"/>
              <a:t> en: </a:t>
            </a:r>
          </a:p>
          <a:p>
            <a:pPr marL="1428750" lvl="2"/>
            <a:r>
              <a:rPr lang="es-ES" sz="1000" i="1" dirty="0"/>
              <a:t>ROOT/WEB-INF/</a:t>
            </a:r>
            <a:r>
              <a:rPr lang="es-ES" sz="1000" i="1" dirty="0" err="1"/>
              <a:t>classes</a:t>
            </a:r>
            <a:r>
              <a:rPr lang="es-ES" sz="1000" i="1" dirty="0"/>
              <a:t>/META-INF/</a:t>
            </a:r>
            <a:endParaRPr lang="en-US" sz="1000" dirty="0"/>
          </a:p>
          <a:p>
            <a:pPr marL="971550" lvl="1" indent="-228600">
              <a:buFont typeface="+mj-lt"/>
              <a:buAutoNum type="arabicPeriod"/>
            </a:pPr>
            <a:endParaRPr lang="en-US" dirty="0" smtClean="0"/>
          </a:p>
          <a:p>
            <a:pPr marL="971550" lvl="1" indent="-228600">
              <a:buFont typeface="+mj-lt"/>
              <a:buAutoNum type="arabicPeriod"/>
            </a:pPr>
            <a:r>
              <a:rPr lang="en-US" dirty="0" err="1" smtClean="0"/>
              <a:t>Cambiar</a:t>
            </a:r>
            <a:r>
              <a:rPr lang="en-US" dirty="0" smtClean="0"/>
              <a:t> la </a:t>
            </a:r>
            <a:r>
              <a:rPr lang="en-US" dirty="0" err="1" smtClean="0"/>
              <a:t>configuración</a:t>
            </a:r>
            <a:r>
              <a:rPr lang="en-US" dirty="0" smtClean="0"/>
              <a:t> del original </a:t>
            </a:r>
            <a:r>
              <a:rPr lang="en-US" dirty="0" err="1" smtClean="0"/>
              <a:t>dependiendo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necesidades</a:t>
            </a:r>
            <a:r>
              <a:rPr lang="en-US" dirty="0" smtClean="0"/>
              <a:t> y </a:t>
            </a:r>
            <a:r>
              <a:rPr lang="en-US" dirty="0" err="1" smtClean="0"/>
              <a:t>entornos</a:t>
            </a:r>
            <a:r>
              <a:rPr lang="en-US" dirty="0" smtClean="0"/>
              <a:t> con lo </a:t>
            </a:r>
            <a:r>
              <a:rPr lang="en-US" dirty="0" err="1" smtClean="0"/>
              <a:t>explicado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. </a:t>
            </a: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1300" dirty="0" smtClean="0"/>
          </a:p>
          <a:p>
            <a:pPr lvl="1" indent="0">
              <a:buNone/>
            </a:pPr>
            <a:endParaRPr lang="es-ES" sz="1100" dirty="0"/>
          </a:p>
          <a:p>
            <a:pPr marL="914400" lvl="2" indent="0">
              <a:buNone/>
            </a:pP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Componentes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Liferay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/>
              <a:t>Configuración Avanzada</a:t>
            </a:r>
            <a:endParaRPr lang="es-ES" dirty="0" smtClean="0"/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Sistema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desarrollos a medida 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Envio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de trazas</a:t>
            </a:r>
          </a:p>
        </p:txBody>
      </p:sp>
    </p:spTree>
    <p:extLst>
      <p:ext uri="{BB962C8B-B14F-4D97-AF65-F5344CB8AC3E}">
        <p14:creationId xmlns:p14="http://schemas.microsoft.com/office/powerpoint/2010/main" val="13706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Todos los paquetes en los mismos </a:t>
            </a:r>
            <a:r>
              <a:rPr lang="es-ES" dirty="0" err="1" smtClean="0">
                <a:solidFill>
                  <a:schemeClr val="tx2"/>
                </a:solidFill>
              </a:rPr>
              <a:t>appenders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Configuración Avanzada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5536" y="1635646"/>
            <a:ext cx="8280920" cy="3024335"/>
          </a:xfrm>
        </p:spPr>
        <p:txBody>
          <a:bodyPr bIns="144000">
            <a:normAutofit fontScale="92500"/>
          </a:bodyPr>
          <a:lstStyle/>
          <a:p>
            <a:r>
              <a:rPr lang="en-US" sz="900" dirty="0" smtClean="0"/>
              <a:t> &lt;</a:t>
            </a:r>
            <a:r>
              <a:rPr lang="en-US" sz="900" dirty="0" err="1"/>
              <a:t>appender</a:t>
            </a:r>
            <a:r>
              <a:rPr lang="en-US" sz="900" dirty="0"/>
              <a:t> name="CONSOLE" class="org.apache.log4j.ConsoleAppender"&gt;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&lt;layout </a:t>
            </a:r>
            <a:r>
              <a:rPr lang="en-US" sz="900" dirty="0"/>
              <a:t>class="org.apache.log4j.EnhancedPatternLayout"&gt;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     &lt;</a:t>
            </a:r>
            <a:r>
              <a:rPr lang="en-US" sz="900" dirty="0" err="1" smtClean="0"/>
              <a:t>param</a:t>
            </a:r>
            <a:r>
              <a:rPr lang="en-US" sz="900" dirty="0" smtClean="0"/>
              <a:t> name="</a:t>
            </a:r>
            <a:r>
              <a:rPr lang="en-US" sz="900" dirty="0" err="1" smtClean="0"/>
              <a:t>ConversionPattern</a:t>
            </a:r>
            <a:r>
              <a:rPr lang="en-US" sz="900" dirty="0" smtClean="0"/>
              <a:t>" value="%d{ABSOLUTE} %-5p [%t][%c{1}:%L] %</a:t>
            </a:r>
            <a:r>
              <a:rPr lang="en-US" sz="900" dirty="0" err="1" smtClean="0"/>
              <a:t>m%n</a:t>
            </a:r>
            <a:r>
              <a:rPr lang="en-US" sz="900" dirty="0" smtClean="0"/>
              <a:t>" /&gt;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&lt;/layout&gt;</a:t>
            </a:r>
          </a:p>
          <a:p>
            <a:r>
              <a:rPr lang="en-US" sz="900" dirty="0" smtClean="0"/>
              <a:t>&lt;/</a:t>
            </a:r>
            <a:r>
              <a:rPr lang="en-US" sz="900" dirty="0" err="1" smtClean="0"/>
              <a:t>appender</a:t>
            </a:r>
            <a:r>
              <a:rPr lang="en-US" sz="900" dirty="0" smtClean="0"/>
              <a:t>&gt;</a:t>
            </a:r>
          </a:p>
          <a:p>
            <a:r>
              <a:rPr lang="en-US" sz="900" dirty="0"/>
              <a:t>&lt;</a:t>
            </a:r>
            <a:r>
              <a:rPr lang="en-US" sz="900" dirty="0" err="1"/>
              <a:t>appender</a:t>
            </a:r>
            <a:r>
              <a:rPr lang="en-US" sz="900" dirty="0"/>
              <a:t> name="FILE" class="org.apache.log4j.rolling.RollingFileAppender"&gt;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&lt;</a:t>
            </a:r>
            <a:r>
              <a:rPr lang="en-US" sz="900" dirty="0" err="1"/>
              <a:t>rollingPolicy</a:t>
            </a:r>
            <a:r>
              <a:rPr lang="en-US" sz="900" dirty="0"/>
              <a:t> class="org.apache.log4j.rolling.TimeBasedRollingPolicy"&gt;</a:t>
            </a:r>
          </a:p>
          <a:p>
            <a:r>
              <a:rPr lang="en-US" sz="900" dirty="0" smtClean="0"/>
              <a:t>	&lt;</a:t>
            </a:r>
            <a:r>
              <a:rPr lang="en-US" sz="900" dirty="0" err="1"/>
              <a:t>param</a:t>
            </a:r>
            <a:r>
              <a:rPr lang="en-US" sz="900" dirty="0"/>
              <a:t> name="</a:t>
            </a:r>
            <a:r>
              <a:rPr lang="en-US" sz="900" dirty="0" err="1"/>
              <a:t>FileNamePattern</a:t>
            </a:r>
            <a:r>
              <a:rPr lang="en-US" sz="900" dirty="0"/>
              <a:t>" value="@</a:t>
            </a:r>
            <a:r>
              <a:rPr lang="en-US" sz="900" dirty="0" err="1"/>
              <a:t>liferay.home</a:t>
            </a:r>
            <a:r>
              <a:rPr lang="en-US" sz="900" dirty="0"/>
              <a:t>@/logs/liferay@spi.id@.%d{</a:t>
            </a:r>
            <a:r>
              <a:rPr lang="en-US" sz="900" dirty="0" err="1"/>
              <a:t>yyyy</a:t>
            </a:r>
            <a:r>
              <a:rPr lang="en-US" sz="900" dirty="0"/>
              <a:t>-MM-</a:t>
            </a:r>
            <a:r>
              <a:rPr lang="en-US" sz="900" dirty="0" err="1"/>
              <a:t>dd</a:t>
            </a:r>
            <a:r>
              <a:rPr lang="en-US" sz="900" dirty="0"/>
              <a:t>}.log" /&gt;</a:t>
            </a:r>
          </a:p>
          <a:p>
            <a:r>
              <a:rPr lang="en-US" sz="900" dirty="0" smtClean="0"/>
              <a:t>          &lt;/</a:t>
            </a:r>
            <a:r>
              <a:rPr lang="en-US" sz="900" dirty="0" err="1"/>
              <a:t>rollingPolicy</a:t>
            </a:r>
            <a:r>
              <a:rPr lang="en-US" sz="900" dirty="0"/>
              <a:t>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 &lt;</a:t>
            </a:r>
            <a:r>
              <a:rPr lang="en-US" sz="900" dirty="0"/>
              <a:t>layout class="org.apache.log4j.EnhancedPatternLayout"&gt;</a:t>
            </a:r>
          </a:p>
          <a:p>
            <a:r>
              <a:rPr lang="en-US" sz="900" dirty="0" smtClean="0"/>
              <a:t>	&lt;</a:t>
            </a:r>
            <a:r>
              <a:rPr lang="en-US" sz="900" dirty="0" err="1"/>
              <a:t>param</a:t>
            </a:r>
            <a:r>
              <a:rPr lang="en-US" sz="900" dirty="0"/>
              <a:t> name="</a:t>
            </a:r>
            <a:r>
              <a:rPr lang="en-US" sz="900" dirty="0" err="1"/>
              <a:t>ConversionPattern</a:t>
            </a:r>
            <a:r>
              <a:rPr lang="en-US" sz="900" dirty="0"/>
              <a:t>" value="%d{ABSOLUTE} %-5p [%t][%c{1}:%L] %</a:t>
            </a:r>
            <a:r>
              <a:rPr lang="en-US" sz="900" dirty="0" err="1"/>
              <a:t>m%n</a:t>
            </a:r>
            <a:r>
              <a:rPr lang="en-US" sz="900" dirty="0"/>
              <a:t>" </a:t>
            </a:r>
            <a:r>
              <a:rPr lang="en-US" sz="900" dirty="0" smtClean="0"/>
              <a:t>/&gt;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 &lt;/</a:t>
            </a:r>
            <a:r>
              <a:rPr lang="en-US" sz="900" dirty="0"/>
              <a:t>layout&gt;</a:t>
            </a:r>
          </a:p>
          <a:p>
            <a:r>
              <a:rPr lang="en-US" sz="900" dirty="0" smtClean="0"/>
              <a:t>&lt;/</a:t>
            </a:r>
            <a:r>
              <a:rPr lang="en-US" sz="900" dirty="0" err="1"/>
              <a:t>appender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…</a:t>
            </a:r>
          </a:p>
          <a:p>
            <a:r>
              <a:rPr lang="en-US" sz="900" dirty="0" smtClean="0"/>
              <a:t>&lt;</a:t>
            </a:r>
            <a:r>
              <a:rPr lang="en-US" sz="900" dirty="0"/>
              <a:t>root</a:t>
            </a:r>
            <a:r>
              <a:rPr lang="en-US" sz="900" dirty="0" smtClean="0"/>
              <a:t>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&lt;</a:t>
            </a:r>
            <a:r>
              <a:rPr lang="en-US" sz="900" dirty="0"/>
              <a:t>priority value="INFO" </a:t>
            </a:r>
            <a:r>
              <a:rPr lang="en-US" sz="900" dirty="0" smtClean="0"/>
              <a:t>/&gt;	</a:t>
            </a:r>
            <a:r>
              <a:rPr lang="en-US" sz="900" dirty="0"/>
              <a:t>// </a:t>
            </a:r>
            <a:r>
              <a:rPr lang="en-US" sz="900" dirty="0" smtClean="0"/>
              <a:t>En los </a:t>
            </a:r>
            <a:r>
              <a:rPr lang="en-US" sz="900" dirty="0" err="1" smtClean="0"/>
              <a:t>entornos</a:t>
            </a:r>
            <a:r>
              <a:rPr lang="en-US" sz="900" dirty="0" smtClean="0"/>
              <a:t> no </a:t>
            </a:r>
            <a:r>
              <a:rPr lang="en-US" sz="900" dirty="0" err="1" smtClean="0"/>
              <a:t>productivos</a:t>
            </a:r>
            <a:r>
              <a:rPr lang="en-US" sz="900" dirty="0" smtClean="0"/>
              <a:t> </a:t>
            </a:r>
            <a:r>
              <a:rPr lang="en-US" sz="900" dirty="0" err="1" smtClean="0"/>
              <a:t>preferiblemente</a:t>
            </a:r>
            <a:r>
              <a:rPr lang="en-US" sz="900" dirty="0" smtClean="0"/>
              <a:t> </a:t>
            </a:r>
            <a:r>
              <a:rPr lang="en-US" sz="900" dirty="0" err="1" smtClean="0"/>
              <a:t>dejar</a:t>
            </a:r>
            <a:r>
              <a:rPr lang="en-US" sz="900" dirty="0" smtClean="0"/>
              <a:t> en DEBUG y en los de </a:t>
            </a:r>
            <a:r>
              <a:rPr lang="en-US" sz="900" dirty="0" err="1" smtClean="0"/>
              <a:t>producción</a:t>
            </a:r>
            <a:r>
              <a:rPr lang="en-US" sz="900" dirty="0" smtClean="0"/>
              <a:t> en INFO</a:t>
            </a:r>
            <a:endParaRPr lang="en-US" sz="900" dirty="0"/>
          </a:p>
          <a:p>
            <a:r>
              <a:rPr lang="en-US" sz="900" dirty="0" smtClean="0"/>
              <a:t>        &lt;</a:t>
            </a:r>
            <a:r>
              <a:rPr lang="en-US" sz="900" dirty="0" err="1"/>
              <a:t>appender</a:t>
            </a:r>
            <a:r>
              <a:rPr lang="en-US" sz="900" dirty="0"/>
              <a:t>-ref ref="CONSOLE" </a:t>
            </a:r>
            <a:r>
              <a:rPr lang="en-US" sz="900" dirty="0" smtClean="0"/>
              <a:t>/&gt;  // No </a:t>
            </a:r>
            <a:r>
              <a:rPr lang="en-US" sz="900" dirty="0" err="1" smtClean="0"/>
              <a:t>incluir</a:t>
            </a:r>
            <a:r>
              <a:rPr lang="en-US" sz="900" dirty="0" smtClean="0"/>
              <a:t> en </a:t>
            </a:r>
            <a:r>
              <a:rPr lang="en-US" sz="900" dirty="0" err="1" smtClean="0"/>
              <a:t>producción</a:t>
            </a:r>
            <a:endParaRPr lang="en-US" sz="900" dirty="0"/>
          </a:p>
          <a:p>
            <a:r>
              <a:rPr lang="en-US" sz="900" dirty="0" smtClean="0"/>
              <a:t>        &lt;</a:t>
            </a:r>
            <a:r>
              <a:rPr lang="en-US" sz="900" dirty="0" err="1"/>
              <a:t>appender</a:t>
            </a:r>
            <a:r>
              <a:rPr lang="en-US" sz="900" dirty="0"/>
              <a:t>-ref ref</a:t>
            </a:r>
            <a:r>
              <a:rPr lang="en-US" sz="900" dirty="0" smtClean="0"/>
              <a:t>="FILE</a:t>
            </a:r>
            <a:r>
              <a:rPr lang="en-US" sz="900" dirty="0"/>
              <a:t>" /&gt;</a:t>
            </a:r>
          </a:p>
          <a:p>
            <a:r>
              <a:rPr lang="en-US" sz="900" dirty="0" smtClean="0"/>
              <a:t> &lt;/</a:t>
            </a:r>
            <a:r>
              <a:rPr lang="en-US" sz="900" dirty="0"/>
              <a:t>root&gt;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39215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>
                <a:solidFill>
                  <a:schemeClr val="tx2"/>
                </a:solidFill>
              </a:rPr>
              <a:t>Loggers</a:t>
            </a:r>
            <a:r>
              <a:rPr lang="es-ES" dirty="0" smtClean="0">
                <a:solidFill>
                  <a:schemeClr val="tx2"/>
                </a:solidFill>
              </a:rPr>
              <a:t> en </a:t>
            </a:r>
            <a:r>
              <a:rPr lang="es-ES" dirty="0" err="1" smtClean="0">
                <a:solidFill>
                  <a:schemeClr val="tx2"/>
                </a:solidFill>
              </a:rPr>
              <a:t>appender</a:t>
            </a:r>
            <a:r>
              <a:rPr lang="es-ES" dirty="0" smtClean="0">
                <a:solidFill>
                  <a:schemeClr val="tx2"/>
                </a:solidFill>
              </a:rPr>
              <a:t> específico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Configuración Avanzada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5536" y="1635646"/>
            <a:ext cx="8280920" cy="3024335"/>
          </a:xfrm>
        </p:spPr>
        <p:txBody>
          <a:bodyPr bIns="144000">
            <a:normAutofit/>
          </a:bodyPr>
          <a:lstStyle/>
          <a:p>
            <a:r>
              <a:rPr lang="en-US" sz="900" dirty="0" smtClean="0"/>
              <a:t>&lt;</a:t>
            </a:r>
            <a:r>
              <a:rPr lang="en-US" sz="900" dirty="0" err="1"/>
              <a:t>appender</a:t>
            </a:r>
            <a:r>
              <a:rPr lang="en-US" sz="900" dirty="0"/>
              <a:t> name</a:t>
            </a:r>
            <a:r>
              <a:rPr lang="en-US" sz="900" dirty="0" smtClean="0"/>
              <a:t>="FILE_CUSTOM" </a:t>
            </a:r>
            <a:r>
              <a:rPr lang="en-US" sz="900" dirty="0"/>
              <a:t>class="org.apache.log4j.rolling.RollingFileAppender"&gt;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&lt;</a:t>
            </a:r>
            <a:r>
              <a:rPr lang="en-US" sz="900" dirty="0" err="1"/>
              <a:t>rollingPolicy</a:t>
            </a:r>
            <a:r>
              <a:rPr lang="en-US" sz="900" dirty="0"/>
              <a:t> class="org.apache.log4j.rolling.TimeBasedRollingPolicy"&gt;</a:t>
            </a:r>
          </a:p>
          <a:p>
            <a:r>
              <a:rPr lang="en-US" sz="900" dirty="0" smtClean="0"/>
              <a:t>	&lt;</a:t>
            </a:r>
            <a:r>
              <a:rPr lang="en-US" sz="900" dirty="0" err="1"/>
              <a:t>param</a:t>
            </a:r>
            <a:r>
              <a:rPr lang="en-US" sz="900" dirty="0"/>
              <a:t> name="</a:t>
            </a:r>
            <a:r>
              <a:rPr lang="en-US" sz="900" dirty="0" err="1"/>
              <a:t>FileNamePattern</a:t>
            </a:r>
            <a:r>
              <a:rPr lang="en-US" sz="900" dirty="0"/>
              <a:t>" value="@</a:t>
            </a:r>
            <a:r>
              <a:rPr lang="en-US" sz="900" dirty="0" err="1"/>
              <a:t>liferay.home</a:t>
            </a:r>
            <a:r>
              <a:rPr lang="en-US" sz="900" dirty="0"/>
              <a:t>@/</a:t>
            </a:r>
            <a:r>
              <a:rPr lang="en-US" sz="900" dirty="0" smtClean="0"/>
              <a:t>logs/mypackage@spi.id</a:t>
            </a:r>
            <a:r>
              <a:rPr lang="en-US" sz="900" dirty="0"/>
              <a:t>@.%d{</a:t>
            </a:r>
            <a:r>
              <a:rPr lang="en-US" sz="900" dirty="0" err="1"/>
              <a:t>yyyy</a:t>
            </a:r>
            <a:r>
              <a:rPr lang="en-US" sz="900" dirty="0"/>
              <a:t>-MM-</a:t>
            </a:r>
            <a:r>
              <a:rPr lang="en-US" sz="900" dirty="0" err="1"/>
              <a:t>dd</a:t>
            </a:r>
            <a:r>
              <a:rPr lang="en-US" sz="900" dirty="0"/>
              <a:t>}.log" /&gt;</a:t>
            </a:r>
          </a:p>
          <a:p>
            <a:r>
              <a:rPr lang="en-US" sz="900" dirty="0" smtClean="0"/>
              <a:t>          &lt;/</a:t>
            </a:r>
            <a:r>
              <a:rPr lang="en-US" sz="900" dirty="0" err="1"/>
              <a:t>rollingPolicy</a:t>
            </a:r>
            <a:r>
              <a:rPr lang="en-US" sz="900" dirty="0"/>
              <a:t>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 &lt;</a:t>
            </a:r>
            <a:r>
              <a:rPr lang="en-US" sz="900" dirty="0"/>
              <a:t>layout class="org.apache.log4j.EnhancedPatternLayout"&gt;</a:t>
            </a:r>
          </a:p>
          <a:p>
            <a:r>
              <a:rPr lang="en-US" sz="900" dirty="0" smtClean="0"/>
              <a:t>	&lt;</a:t>
            </a:r>
            <a:r>
              <a:rPr lang="en-US" sz="900" dirty="0" err="1"/>
              <a:t>param</a:t>
            </a:r>
            <a:r>
              <a:rPr lang="en-US" sz="900" dirty="0"/>
              <a:t> name="</a:t>
            </a:r>
            <a:r>
              <a:rPr lang="en-US" sz="900" dirty="0" err="1"/>
              <a:t>ConversionPattern</a:t>
            </a:r>
            <a:r>
              <a:rPr lang="en-US" sz="900" dirty="0"/>
              <a:t>" value="%d{ABSOLUTE} %-5p [%t][%c{1}:%L] %</a:t>
            </a:r>
            <a:r>
              <a:rPr lang="en-US" sz="900" dirty="0" err="1"/>
              <a:t>m%n</a:t>
            </a:r>
            <a:r>
              <a:rPr lang="en-US" sz="900" dirty="0"/>
              <a:t>" </a:t>
            </a:r>
            <a:r>
              <a:rPr lang="en-US" sz="900" dirty="0" smtClean="0"/>
              <a:t>/&gt;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 &lt;/</a:t>
            </a:r>
            <a:r>
              <a:rPr lang="en-US" sz="900" dirty="0"/>
              <a:t>layout&gt;</a:t>
            </a:r>
          </a:p>
          <a:p>
            <a:r>
              <a:rPr lang="en-US" sz="900" dirty="0" smtClean="0"/>
              <a:t>&lt;/</a:t>
            </a:r>
            <a:r>
              <a:rPr lang="en-US" sz="900" dirty="0" err="1"/>
              <a:t>appender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…</a:t>
            </a:r>
          </a:p>
          <a:p>
            <a:r>
              <a:rPr lang="en-US" sz="900" dirty="0"/>
              <a:t> &lt;logger name="</a:t>
            </a:r>
            <a:r>
              <a:rPr lang="en-US" sz="900" dirty="0" err="1"/>
              <a:t>com.example.mypackage</a:t>
            </a:r>
            <a:r>
              <a:rPr lang="en-US" sz="900" dirty="0"/>
              <a:t>"&gt;</a:t>
            </a:r>
          </a:p>
          <a:p>
            <a:r>
              <a:rPr lang="en-US" sz="900" dirty="0"/>
              <a:t>        &lt;level value="debug"/&gt;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appender</a:t>
            </a:r>
            <a:r>
              <a:rPr lang="en-US" sz="900" dirty="0"/>
              <a:t>-ref ref</a:t>
            </a:r>
            <a:r>
              <a:rPr lang="en-US" sz="900" dirty="0" smtClean="0"/>
              <a:t>="</a:t>
            </a:r>
            <a:r>
              <a:rPr lang="en-US" sz="900" dirty="0"/>
              <a:t> FILE_CUSTOM </a:t>
            </a:r>
            <a:r>
              <a:rPr lang="en-US" sz="900" dirty="0" smtClean="0"/>
              <a:t>"/&gt;</a:t>
            </a:r>
            <a:endParaRPr lang="en-US" sz="900" dirty="0"/>
          </a:p>
          <a:p>
            <a:r>
              <a:rPr lang="en-US" sz="900" dirty="0"/>
              <a:t> </a:t>
            </a:r>
            <a:r>
              <a:rPr lang="en-US" sz="900" dirty="0" smtClean="0"/>
              <a:t>&lt;/ </a:t>
            </a:r>
            <a:r>
              <a:rPr lang="en-US" sz="900" dirty="0"/>
              <a:t>logger &gt;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10188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Componentes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Liferay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Avanzada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/>
              <a:t>Sistema de </a:t>
            </a:r>
            <a:r>
              <a:rPr lang="es-ES" dirty="0" err="1"/>
              <a:t>Logging</a:t>
            </a:r>
            <a:r>
              <a:rPr lang="es-ES" dirty="0"/>
              <a:t> en desarrollos a medida </a:t>
            </a:r>
            <a:endParaRPr lang="es-ES" dirty="0" smtClean="0"/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Envio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de trazas</a:t>
            </a:r>
          </a:p>
        </p:txBody>
      </p:sp>
    </p:spTree>
    <p:extLst>
      <p:ext uri="{BB962C8B-B14F-4D97-AF65-F5344CB8AC3E}">
        <p14:creationId xmlns:p14="http://schemas.microsoft.com/office/powerpoint/2010/main" val="13853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Uso de la fachada SLF4J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Sistema de </a:t>
            </a:r>
            <a:r>
              <a:rPr lang="es-ES" dirty="0" err="1" smtClean="0"/>
              <a:t>Logging</a:t>
            </a:r>
            <a:r>
              <a:rPr lang="es-ES" dirty="0" smtClean="0"/>
              <a:t> en desarrollos a medida 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5536" y="1707655"/>
            <a:ext cx="4824536" cy="3168352"/>
          </a:xfrm>
        </p:spPr>
        <p:txBody>
          <a:bodyPr bIns="1440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s-ES" sz="1000" dirty="0"/>
              <a:t>Existen multitud de </a:t>
            </a:r>
            <a:r>
              <a:rPr lang="es-ES" sz="1000" b="1" dirty="0"/>
              <a:t>librerías</a:t>
            </a:r>
            <a:r>
              <a:rPr lang="es-ES" sz="1000" dirty="0"/>
              <a:t> que implementan un </a:t>
            </a:r>
            <a:r>
              <a:rPr lang="es-ES" sz="1000" b="1" dirty="0" smtClean="0"/>
              <a:t>Log</a:t>
            </a:r>
            <a:r>
              <a:rPr lang="es-ES" sz="1000" dirty="0" smtClean="0"/>
              <a:t>. </a:t>
            </a:r>
            <a:r>
              <a:rPr lang="es-ES" sz="1000" dirty="0"/>
              <a:t>Se puede usar directamente en cualquier proyecto, pero… ¿y si algún día queremos registrarlo con otra librería que no sea esta o </a:t>
            </a:r>
            <a:r>
              <a:rPr lang="es-ES" sz="1000" b="1" dirty="0"/>
              <a:t>cambiar</a:t>
            </a:r>
            <a:r>
              <a:rPr lang="es-ES" sz="1000" dirty="0"/>
              <a:t> su </a:t>
            </a:r>
            <a:r>
              <a:rPr lang="es-ES" sz="1000" b="1" dirty="0"/>
              <a:t>configuración</a:t>
            </a:r>
            <a:r>
              <a:rPr lang="es-ES" sz="1000" dirty="0"/>
              <a:t> sin modificar nuestro proyecto? la solución se llama </a:t>
            </a:r>
            <a:r>
              <a:rPr lang="es-ES" sz="1000" b="1" dirty="0"/>
              <a:t>SLF4J</a:t>
            </a:r>
            <a:r>
              <a:rPr lang="es-ES" sz="1000" dirty="0"/>
              <a:t> (Simple </a:t>
            </a:r>
            <a:r>
              <a:rPr lang="es-ES" sz="1000" dirty="0" err="1"/>
              <a:t>Logger</a:t>
            </a:r>
            <a:r>
              <a:rPr lang="es-ES" sz="1000" dirty="0"/>
              <a:t> </a:t>
            </a:r>
            <a:r>
              <a:rPr lang="es-ES" sz="1000" dirty="0" err="1"/>
              <a:t>Facade</a:t>
            </a:r>
            <a:r>
              <a:rPr lang="es-ES" sz="1000" dirty="0"/>
              <a:t> 4 Java) y se trata de una fachada que admite multitud de </a:t>
            </a:r>
            <a:r>
              <a:rPr lang="es-ES" sz="1000" dirty="0" err="1"/>
              <a:t>loggers</a:t>
            </a:r>
            <a:r>
              <a:rPr lang="es-ES" sz="1000" dirty="0"/>
              <a:t> (entre ellos Log4J</a:t>
            </a:r>
            <a:r>
              <a:rPr lang="es-ES" sz="1000" dirty="0" smtClean="0"/>
              <a:t>).</a:t>
            </a:r>
          </a:p>
          <a:p>
            <a:pPr fontAlgn="base"/>
            <a:r>
              <a:rPr lang="es-ES" sz="1000" dirty="0"/>
              <a:t/>
            </a:r>
            <a:br>
              <a:rPr lang="es-ES" sz="1000" dirty="0"/>
            </a:br>
            <a:endParaRPr lang="es-ES" sz="1000" dirty="0"/>
          </a:p>
          <a:p>
            <a:pPr fontAlgn="ctr"/>
            <a:endParaRPr lang="es-ES" sz="1000" dirty="0"/>
          </a:p>
          <a:p>
            <a:endParaRPr lang="es-ES" sz="1000" dirty="0"/>
          </a:p>
          <a:p>
            <a:endParaRPr lang="es-E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5124" name="Picture 4" descr="Resultado de imagen de slf4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95" y="1840752"/>
            <a:ext cx="6016705" cy="321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Configuración de </a:t>
            </a:r>
            <a:r>
              <a:rPr lang="es-ES" dirty="0" err="1" smtClean="0">
                <a:solidFill>
                  <a:schemeClr val="tx2"/>
                </a:solidFill>
              </a:rPr>
              <a:t>logs</a:t>
            </a:r>
            <a:r>
              <a:rPr lang="es-ES" dirty="0" smtClean="0">
                <a:solidFill>
                  <a:schemeClr val="tx2"/>
                </a:solidFill>
              </a:rPr>
              <a:t> en desarrollos a medida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Sistema de </a:t>
            </a:r>
            <a:r>
              <a:rPr lang="es-ES" dirty="0" err="1" smtClean="0"/>
              <a:t>Logging</a:t>
            </a:r>
            <a:r>
              <a:rPr lang="es-ES" dirty="0" smtClean="0"/>
              <a:t> en desarrollos a medida 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5536" y="1707655"/>
            <a:ext cx="8280920" cy="3168352"/>
          </a:xfrm>
        </p:spPr>
        <p:txBody>
          <a:bodyPr bIns="144000">
            <a:normAutofit fontScale="92500" lnSpcReduction="20000"/>
          </a:bodyPr>
          <a:lstStyle/>
          <a:p>
            <a:r>
              <a:rPr lang="es-ES" sz="1000" dirty="0"/>
              <a:t>Se ha creado un proyecto para que se vea la utilidad y uso de </a:t>
            </a:r>
            <a:r>
              <a:rPr lang="es-ES" sz="1000" dirty="0" err="1" smtClean="0"/>
              <a:t>logging</a:t>
            </a:r>
            <a:r>
              <a:rPr lang="es-ES" sz="1000" dirty="0" smtClean="0"/>
              <a:t> en proyectos a medida:</a:t>
            </a:r>
          </a:p>
          <a:p>
            <a:endParaRPr lang="es-ES" sz="1000" dirty="0" smtClean="0"/>
          </a:p>
          <a:p>
            <a:pPr algn="ctr"/>
            <a:r>
              <a:rPr lang="es-ES" sz="1000" dirty="0" smtClean="0">
                <a:solidFill>
                  <a:srgbClr val="00B0F0"/>
                </a:solidFill>
              </a:rPr>
              <a:t>https</a:t>
            </a:r>
            <a:r>
              <a:rPr lang="es-ES" sz="1000" dirty="0">
                <a:solidFill>
                  <a:srgbClr val="00B0F0"/>
                </a:solidFill>
              </a:rPr>
              <a:t>://github.com/dmcisneros/liferay-logging</a:t>
            </a:r>
          </a:p>
          <a:p>
            <a:endParaRPr lang="es-ES" sz="1000" dirty="0"/>
          </a:p>
          <a:p>
            <a:r>
              <a:rPr lang="es-ES" sz="1000" dirty="0" smtClean="0"/>
              <a:t>Los pasos para la configuración son:</a:t>
            </a:r>
          </a:p>
          <a:p>
            <a:pPr marL="228600" indent="-228600" fontAlgn="ctr">
              <a:buFont typeface="+mj-lt"/>
              <a:buAutoNum type="arabicPeriod"/>
            </a:pPr>
            <a:r>
              <a:rPr lang="es-ES" sz="1000" dirty="0" smtClean="0"/>
              <a:t>Se deben eliminar todas las librerías que implementen el sistema de </a:t>
            </a:r>
            <a:r>
              <a:rPr lang="es-ES" sz="1000" dirty="0" err="1" smtClean="0"/>
              <a:t>logging</a:t>
            </a:r>
            <a:r>
              <a:rPr lang="es-ES" sz="1000" dirty="0" smtClean="0"/>
              <a:t> (log4j, jul, </a:t>
            </a:r>
            <a:r>
              <a:rPr lang="es-ES" sz="1000" dirty="0" err="1" smtClean="0"/>
              <a:t>logback</a:t>
            </a:r>
            <a:r>
              <a:rPr lang="es-ES" sz="1000" dirty="0" smtClean="0"/>
              <a:t>, </a:t>
            </a:r>
            <a:r>
              <a:rPr lang="es-ES" sz="1000" dirty="0" err="1" smtClean="0"/>
              <a:t>jcl</a:t>
            </a:r>
            <a:r>
              <a:rPr lang="es-ES" sz="1000" dirty="0" smtClean="0"/>
              <a:t>) tanto en el </a:t>
            </a:r>
            <a:r>
              <a:rPr lang="es-ES" sz="1000" dirty="0" smtClean="0"/>
              <a:t>pom.xml(con </a:t>
            </a:r>
            <a:r>
              <a:rPr lang="es-ES" sz="1000" dirty="0" err="1" smtClean="0"/>
              <a:t>exclusion</a:t>
            </a:r>
            <a:r>
              <a:rPr lang="es-ES" sz="1000" dirty="0" smtClean="0"/>
              <a:t>) </a:t>
            </a:r>
            <a:r>
              <a:rPr lang="es-ES" sz="1000" dirty="0"/>
              <a:t>como en </a:t>
            </a:r>
            <a:r>
              <a:rPr lang="es-ES" sz="1000" dirty="0" smtClean="0"/>
              <a:t>el </a:t>
            </a:r>
            <a:r>
              <a:rPr lang="es-ES" sz="1000" dirty="0"/>
              <a:t>archivo </a:t>
            </a:r>
            <a:r>
              <a:rPr lang="es-ES" sz="1000" dirty="0" err="1"/>
              <a:t>liferay-plugin-package.properties</a:t>
            </a:r>
            <a:endParaRPr lang="es-ES" sz="1000" dirty="0"/>
          </a:p>
          <a:p>
            <a:pPr fontAlgn="ctr"/>
            <a:endParaRPr lang="es-ES" sz="1000" dirty="0" smtClean="0"/>
          </a:p>
          <a:p>
            <a:r>
              <a:rPr lang="es-ES" sz="1000" dirty="0" smtClean="0"/>
              <a:t>           </a:t>
            </a:r>
            <a:r>
              <a:rPr lang="es-ES" sz="1000" dirty="0" err="1" smtClean="0"/>
              <a:t>deploy-excludes</a:t>
            </a:r>
            <a:r>
              <a:rPr lang="es-ES" sz="1000" dirty="0"/>
              <a:t>=\</a:t>
            </a:r>
          </a:p>
          <a:p>
            <a:r>
              <a:rPr lang="es-ES" sz="1000" dirty="0"/>
              <a:t>                              </a:t>
            </a:r>
            <a:r>
              <a:rPr lang="en-US" sz="1000" dirty="0"/>
              <a:t>**/WEB-INF/lib/log4j.jar,\</a:t>
            </a:r>
            <a:endParaRPr lang="es-ES" sz="1000" dirty="0"/>
          </a:p>
          <a:p>
            <a:r>
              <a:rPr lang="en-US" sz="1000" dirty="0"/>
              <a:t>                              **/WEB-INF/lib/log4j-extras.jar,\</a:t>
            </a:r>
            <a:endParaRPr lang="es-ES" sz="1000" dirty="0"/>
          </a:p>
          <a:p>
            <a:r>
              <a:rPr lang="en-US" sz="1000" dirty="0"/>
              <a:t>                              **/WEB-INF/classes/log4j.properties,\</a:t>
            </a:r>
            <a:endParaRPr lang="es-ES" sz="1000" dirty="0"/>
          </a:p>
          <a:p>
            <a:r>
              <a:rPr lang="en-US" sz="1000" dirty="0"/>
              <a:t>                              **/WEB-INF/classes/</a:t>
            </a:r>
            <a:r>
              <a:rPr lang="en-US" sz="1000" dirty="0" err="1"/>
              <a:t>logging.properties</a:t>
            </a:r>
            <a:endParaRPr lang="es-ES" sz="1000" dirty="0"/>
          </a:p>
          <a:p>
            <a:pPr fontAlgn="ctr"/>
            <a:endParaRPr lang="es-ES" sz="1000" dirty="0" smtClean="0"/>
          </a:p>
          <a:p>
            <a:pPr marL="228600" indent="-228600" fontAlgn="ctr">
              <a:buFont typeface="+mj-lt"/>
              <a:buAutoNum type="arabicPeriod"/>
            </a:pPr>
            <a:r>
              <a:rPr lang="es-ES" sz="1000" dirty="0" smtClean="0"/>
              <a:t>Se deben agregar las librerías slf4j-api.jar y util-slf4j.jar. Estas dos librerías ya las incluye el portal, por lo que sólo será necesario indicarlas en el archivo </a:t>
            </a:r>
            <a:r>
              <a:rPr lang="es-ES" sz="1000" dirty="0" err="1" smtClean="0"/>
              <a:t>liferay-plugin-package.properties</a:t>
            </a:r>
            <a:endParaRPr lang="es-ES" sz="1000" dirty="0" smtClean="0"/>
          </a:p>
          <a:p>
            <a:pPr marL="457200" lvl="1" indent="0">
              <a:buNone/>
            </a:pPr>
            <a:r>
              <a:rPr lang="es-ES" sz="1000" dirty="0" smtClean="0"/>
              <a:t>portal-</a:t>
            </a:r>
            <a:r>
              <a:rPr lang="es-ES" sz="1000" dirty="0" err="1" smtClean="0"/>
              <a:t>dependency</a:t>
            </a:r>
            <a:r>
              <a:rPr lang="es-ES" sz="1000" dirty="0" smtClean="0"/>
              <a:t>-</a:t>
            </a:r>
            <a:r>
              <a:rPr lang="es-ES" sz="1000" dirty="0" err="1" smtClean="0"/>
              <a:t>jars</a:t>
            </a:r>
            <a:r>
              <a:rPr lang="es-ES" sz="1000" dirty="0" smtClean="0"/>
              <a:t>=\</a:t>
            </a:r>
          </a:p>
          <a:p>
            <a:pPr marL="457200" lvl="1" indent="0">
              <a:buNone/>
            </a:pPr>
            <a:r>
              <a:rPr lang="es-ES" sz="1000" dirty="0" smtClean="0"/>
              <a:t>       slf4j-api.jar,\</a:t>
            </a:r>
          </a:p>
          <a:p>
            <a:pPr marL="457200" lvl="1" indent="0">
              <a:buNone/>
            </a:pPr>
            <a:r>
              <a:rPr lang="es-ES" sz="1000" dirty="0" smtClean="0"/>
              <a:t>       util-slf4j.jar</a:t>
            </a:r>
          </a:p>
          <a:p>
            <a:r>
              <a:rPr lang="es-ES" sz="1000" dirty="0" smtClean="0"/>
              <a:t> </a:t>
            </a:r>
          </a:p>
          <a:p>
            <a:pPr fontAlgn="ctr"/>
            <a:r>
              <a:rPr lang="es-ES" sz="1000" dirty="0" smtClean="0"/>
              <a:t>Si se desea definir una configuración a nivel de </a:t>
            </a:r>
            <a:r>
              <a:rPr lang="es-ES" sz="1000" dirty="0" err="1" smtClean="0"/>
              <a:t>portlet</a:t>
            </a:r>
            <a:r>
              <a:rPr lang="es-ES" sz="1000" dirty="0" smtClean="0"/>
              <a:t> en lugar de heredar la del portal, se debe definir en META-INF/portal-log4j.xml  la configuración de </a:t>
            </a:r>
            <a:r>
              <a:rPr lang="es-ES" sz="1000" dirty="0" err="1" smtClean="0"/>
              <a:t>logging</a:t>
            </a:r>
            <a:r>
              <a:rPr lang="es-ES" sz="1000" dirty="0" smtClean="0"/>
              <a:t> para el </a:t>
            </a:r>
            <a:r>
              <a:rPr lang="es-ES" sz="1000" dirty="0" err="1" smtClean="0"/>
              <a:t>portlet</a:t>
            </a:r>
            <a:r>
              <a:rPr lang="es-ES" sz="1000" dirty="0" smtClean="0"/>
              <a:t> e incluir el </a:t>
            </a:r>
            <a:r>
              <a:rPr lang="es-ES" sz="1000" dirty="0" err="1" smtClean="0"/>
              <a:t>dtd</a:t>
            </a:r>
            <a:r>
              <a:rPr lang="es-ES" sz="1000" dirty="0" smtClean="0"/>
              <a:t> en META-INF/log4j.dtd</a:t>
            </a:r>
          </a:p>
          <a:p>
            <a:pPr fontAlgn="ctr"/>
            <a:endParaRPr lang="es-ES" sz="1000" dirty="0" smtClean="0"/>
          </a:p>
          <a:p>
            <a:endParaRPr lang="es-ES" sz="1000" dirty="0" smtClean="0"/>
          </a:p>
          <a:p>
            <a:endParaRPr lang="es-ES" sz="1000" dirty="0"/>
          </a:p>
          <a:p>
            <a:endParaRPr lang="en-US" sz="1000" dirty="0" smtClean="0"/>
          </a:p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569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/>
              <a:t>Frameworks</a:t>
            </a:r>
            <a:r>
              <a:rPr lang="es-ES" dirty="0"/>
              <a:t> </a:t>
            </a:r>
            <a:r>
              <a:rPr lang="es-ES" dirty="0" smtClean="0"/>
              <a:t>de </a:t>
            </a:r>
            <a:r>
              <a:rPr lang="es-ES" dirty="0" err="1" smtClean="0"/>
              <a:t>Logging</a:t>
            </a:r>
            <a:endParaRPr lang="es-ES" dirty="0" smtClean="0"/>
          </a:p>
          <a:p>
            <a:r>
              <a:rPr lang="es-ES" dirty="0"/>
              <a:t>Componentes </a:t>
            </a:r>
            <a:r>
              <a:rPr lang="es-ES" dirty="0" smtClean="0"/>
              <a:t>Log4j</a:t>
            </a:r>
          </a:p>
          <a:p>
            <a:r>
              <a:rPr lang="es-ES" dirty="0"/>
              <a:t>Configuración de </a:t>
            </a:r>
            <a:r>
              <a:rPr lang="es-ES" dirty="0" err="1"/>
              <a:t>Logs</a:t>
            </a:r>
            <a:r>
              <a:rPr lang="es-ES" dirty="0"/>
              <a:t> en </a:t>
            </a:r>
            <a:r>
              <a:rPr lang="es-ES" dirty="0" err="1" smtClean="0"/>
              <a:t>Liferay</a:t>
            </a:r>
            <a:endParaRPr lang="es-ES" dirty="0" smtClean="0"/>
          </a:p>
          <a:p>
            <a:r>
              <a:rPr lang="es-ES" dirty="0"/>
              <a:t>Configuración Avanzada</a:t>
            </a:r>
            <a:endParaRPr lang="es-ES" dirty="0" smtClean="0"/>
          </a:p>
          <a:p>
            <a:r>
              <a:rPr lang="es-ES" dirty="0"/>
              <a:t>Sistema de </a:t>
            </a:r>
            <a:r>
              <a:rPr lang="es-ES" dirty="0" err="1"/>
              <a:t>Logging</a:t>
            </a:r>
            <a:r>
              <a:rPr lang="es-ES" dirty="0"/>
              <a:t> en desarrollos a medida </a:t>
            </a:r>
            <a:endParaRPr lang="es-ES" dirty="0" smtClean="0"/>
          </a:p>
          <a:p>
            <a:r>
              <a:rPr lang="es-ES" dirty="0" err="1"/>
              <a:t>Envio</a:t>
            </a:r>
            <a:r>
              <a:rPr lang="es-ES" dirty="0"/>
              <a:t> de trazas</a:t>
            </a:r>
          </a:p>
        </p:txBody>
      </p:sp>
    </p:spTree>
    <p:extLst>
      <p:ext uri="{BB962C8B-B14F-4D97-AF65-F5344CB8AC3E}">
        <p14:creationId xmlns:p14="http://schemas.microsoft.com/office/powerpoint/2010/main" val="8327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Componentes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Liferay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Avanzada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Sistema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desarrollos a medida 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/>
              <a:t>Envio</a:t>
            </a:r>
            <a:r>
              <a:rPr lang="es-ES" dirty="0"/>
              <a:t> de trazas</a:t>
            </a:r>
          </a:p>
        </p:txBody>
      </p:sp>
    </p:spTree>
    <p:extLst>
      <p:ext uri="{BB962C8B-B14F-4D97-AF65-F5344CB8AC3E}">
        <p14:creationId xmlns:p14="http://schemas.microsoft.com/office/powerpoint/2010/main" val="34088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>
                <a:solidFill>
                  <a:schemeClr val="tx2"/>
                </a:solidFill>
              </a:rPr>
              <a:t>Logging</a:t>
            </a:r>
            <a:r>
              <a:rPr lang="es-ES" dirty="0" smtClean="0">
                <a:solidFill>
                  <a:schemeClr val="tx2"/>
                </a:solidFill>
              </a:rPr>
              <a:t> en clases desarrolladas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Envio</a:t>
            </a:r>
            <a:r>
              <a:rPr lang="es-ES" dirty="0" smtClean="0"/>
              <a:t> de trazas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4616" y="1635646"/>
            <a:ext cx="8280920" cy="3024335"/>
          </a:xfrm>
        </p:spPr>
        <p:txBody>
          <a:bodyPr bIns="144000">
            <a:normAutofit fontScale="77500" lnSpcReduction="20000"/>
          </a:bodyPr>
          <a:lstStyle/>
          <a:p>
            <a:pPr fontAlgn="base"/>
            <a:r>
              <a:rPr lang="es-ES" sz="1200" dirty="0"/>
              <a:t>A medida que </a:t>
            </a:r>
            <a:r>
              <a:rPr lang="es-ES" sz="1200" dirty="0" smtClean="0"/>
              <a:t>una aplicación crece</a:t>
            </a:r>
            <a:r>
              <a:rPr lang="es-ES" sz="1200" dirty="0"/>
              <a:t>, es importante registrar su trazabilidad para detectar posibles errores, para saber por dónde está pasando o bien para conocer cómo se está ejecutando</a:t>
            </a:r>
            <a:r>
              <a:rPr lang="es-ES" sz="1200" dirty="0" smtClean="0"/>
              <a:t>. Es buena practica utilizar el nivel de </a:t>
            </a:r>
            <a:r>
              <a:rPr lang="es-ES" sz="1200" dirty="0" err="1" smtClean="0"/>
              <a:t>debug</a:t>
            </a:r>
            <a:r>
              <a:rPr lang="es-ES" sz="1200" dirty="0" smtClean="0"/>
              <a:t> cuando recibamos parámetros o antes de devolver una respuesta.</a:t>
            </a:r>
            <a:endParaRPr lang="es-ES" sz="1200" dirty="0"/>
          </a:p>
          <a:p>
            <a:r>
              <a:rPr lang="es-ES" sz="1100" dirty="0"/>
              <a:t/>
            </a:r>
            <a:br>
              <a:rPr lang="es-ES" sz="1100" dirty="0"/>
            </a:br>
            <a:endParaRPr lang="es-ES" sz="11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100" dirty="0" smtClean="0"/>
              <a:t>Para </a:t>
            </a:r>
            <a:r>
              <a:rPr lang="es-ES" sz="1100" dirty="0"/>
              <a:t>poder configurar los </a:t>
            </a:r>
            <a:r>
              <a:rPr lang="es-ES" sz="1100" dirty="0" err="1"/>
              <a:t>levels</a:t>
            </a:r>
            <a:r>
              <a:rPr lang="es-ES" sz="1100" dirty="0"/>
              <a:t> desde el panel de control tenemos que utilizar la </a:t>
            </a:r>
            <a:r>
              <a:rPr lang="es-ES" sz="1100" dirty="0" smtClean="0"/>
              <a:t>factoría que </a:t>
            </a:r>
            <a:r>
              <a:rPr lang="es-ES" sz="1100" dirty="0"/>
              <a:t>proporciona </a:t>
            </a:r>
            <a:r>
              <a:rPr lang="es-ES" sz="1100" dirty="0" err="1"/>
              <a:t>Liferay</a:t>
            </a:r>
            <a:r>
              <a:rPr lang="es-ES" sz="1100" dirty="0"/>
              <a:t> para ello.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100" dirty="0" smtClean="0"/>
              <a:t>Un ejemplo básico para enviar trazas al portal sería: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marL="914400" lvl="2" indent="0">
              <a:buNone/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com.liferay.portal.kernel.log.Log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com.liferay.portal.kernel.log.LogFactoryUtil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es-E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LogFactoryUtil.getLog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(S3Store.class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LOG.error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(s3se.getMessage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endParaRPr lang="es-E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En el panel de control podríamos configurar la clase que queramos cambiar a un </a:t>
            </a:r>
            <a:r>
              <a:rPr lang="es-ES" sz="1100" dirty="0" err="1" smtClean="0"/>
              <a:t>level</a:t>
            </a:r>
            <a:r>
              <a:rPr lang="es-ES" sz="1100" dirty="0" smtClean="0"/>
              <a:t> distinto.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smtClean="0"/>
              <a:t>Al estar utilizando SLF4J podríamos utilizar también org.slf4j.LoggerFactory para realizar las trazas y cambiarlas desde el panel de control. </a:t>
            </a:r>
          </a:p>
          <a:p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org.slf4j.Logger;</a:t>
            </a:r>
          </a:p>
          <a:p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org.slf4j.LoggerFactory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s-E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LoggerFactory.</a:t>
            </a:r>
            <a:r>
              <a:rPr lang="es-ES" sz="11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s-ES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(Slf4JLiferayLoggingPortlet.class);</a:t>
            </a:r>
            <a:endParaRPr lang="es-E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1300" dirty="0" smtClean="0"/>
          </a:p>
          <a:p>
            <a:endParaRPr lang="es-ES" sz="1300" dirty="0" smtClean="0"/>
          </a:p>
          <a:p>
            <a:pPr lvl="1" indent="0">
              <a:buNone/>
            </a:pPr>
            <a:endParaRPr lang="es-ES" sz="1100" dirty="0"/>
          </a:p>
          <a:p>
            <a:pPr marL="914400" lvl="2" indent="0">
              <a:buNone/>
            </a:pP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contenido"/>
          <p:cNvSpPr>
            <a:spLocks noGrp="1"/>
          </p:cNvSpPr>
          <p:nvPr>
            <p:ph sz="quarter" idx="11"/>
          </p:nvPr>
        </p:nvSpPr>
        <p:spPr>
          <a:xfrm>
            <a:off x="394616" y="1635646"/>
            <a:ext cx="8280920" cy="3024335"/>
          </a:xfrm>
        </p:spPr>
        <p:txBody>
          <a:bodyPr bIns="144000">
            <a:normAutofit/>
          </a:bodyPr>
          <a:lstStyle/>
          <a:p>
            <a:pPr marL="0" lvl="2" indent="0" fontAlgn="base">
              <a:buNone/>
            </a:pPr>
            <a:r>
              <a:rPr lang="es-ES" sz="1000" dirty="0" smtClean="0"/>
              <a:t>Se puede cambiar los valores de los paquetes desde el panel de control, hay que tener en cuenta que dicha configuración es temporal y en el momento que se reinicie el portal tomará la configuración que tenga definida en la configuración del .</a:t>
            </a:r>
            <a:r>
              <a:rPr lang="es-ES" sz="1000" dirty="0" err="1" smtClean="0"/>
              <a:t>xml</a:t>
            </a:r>
            <a:r>
              <a:rPr lang="es-ES" sz="1000" dirty="0" smtClean="0"/>
              <a:t>. </a:t>
            </a:r>
            <a:endParaRPr lang="es-ES" sz="1000" i="1" dirty="0"/>
          </a:p>
          <a:p>
            <a:pPr marL="171450" lvl="2" indent="-171450" fontAlgn="base"/>
            <a:r>
              <a:rPr lang="es-ES" sz="1000" i="1" dirty="0"/>
              <a:t>ROOT/WEB-INF/</a:t>
            </a:r>
            <a:r>
              <a:rPr lang="es-ES" sz="1000" i="1" dirty="0" err="1"/>
              <a:t>classes</a:t>
            </a:r>
            <a:r>
              <a:rPr lang="es-ES" sz="1000" i="1" dirty="0"/>
              <a:t>/META-INF/</a:t>
            </a:r>
            <a:r>
              <a:rPr lang="en-US" sz="1000" i="1" dirty="0"/>
              <a:t>portal-</a:t>
            </a:r>
            <a:r>
              <a:rPr lang="en-US" sz="1000" i="1" dirty="0" err="1"/>
              <a:t>impl</a:t>
            </a:r>
            <a:r>
              <a:rPr lang="en-US" sz="1000" i="1" dirty="0"/>
              <a:t>/classes/META-INF/{portal-log4j.xml| portal-log4j-ext.xml}</a:t>
            </a:r>
          </a:p>
          <a:p>
            <a:pPr fontAlgn="base"/>
            <a:endParaRPr lang="es-ES" sz="1000" dirty="0" smtClean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>
                <a:solidFill>
                  <a:schemeClr val="tx2"/>
                </a:solidFill>
              </a:rPr>
              <a:t>Cambio de </a:t>
            </a:r>
            <a:r>
              <a:rPr lang="es-ES" dirty="0" err="1" smtClean="0">
                <a:solidFill>
                  <a:schemeClr val="tx2"/>
                </a:solidFill>
              </a:rPr>
              <a:t>levels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Envio</a:t>
            </a:r>
            <a:r>
              <a:rPr lang="es-ES" dirty="0" smtClean="0"/>
              <a:t> de trazas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55726"/>
            <a:ext cx="4518541" cy="248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Muchas gracias</a:t>
            </a:r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58466"/>
            <a:ext cx="3810000" cy="2857500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1331640" y="3075806"/>
            <a:ext cx="3636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Preguntas</a:t>
            </a:r>
            <a:endParaRPr lang="es-ES" sz="5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/>
              <a:t>Frameworks</a:t>
            </a:r>
            <a:r>
              <a:rPr lang="es-ES" dirty="0"/>
              <a:t> </a:t>
            </a:r>
            <a:r>
              <a:rPr lang="es-ES" dirty="0" smtClean="0"/>
              <a:t>de </a:t>
            </a:r>
            <a:r>
              <a:rPr lang="es-ES" dirty="0" err="1" smtClean="0"/>
              <a:t>Logging</a:t>
            </a:r>
            <a:endParaRPr lang="es-ES" dirty="0" smtClean="0"/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Componentes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Liferay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Avanzada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Sistema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desarrollos a medida 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Envio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de trazas</a:t>
            </a:r>
          </a:p>
        </p:txBody>
      </p:sp>
    </p:spTree>
    <p:extLst>
      <p:ext uri="{BB962C8B-B14F-4D97-AF65-F5344CB8AC3E}">
        <p14:creationId xmlns:p14="http://schemas.microsoft.com/office/powerpoint/2010/main" val="11899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>
                <a:solidFill>
                  <a:schemeClr val="tx2"/>
                </a:solidFill>
              </a:rPr>
              <a:t>Frameworks</a:t>
            </a:r>
            <a:r>
              <a:rPr lang="es-ES" dirty="0" smtClean="0">
                <a:solidFill>
                  <a:schemeClr val="tx2"/>
                </a:solidFill>
              </a:rPr>
              <a:t> más comunes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Frameworks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1"/>
          </p:nvPr>
        </p:nvSpPr>
        <p:spPr>
          <a:xfrm>
            <a:off x="395536" y="1527634"/>
            <a:ext cx="8280920" cy="3564395"/>
          </a:xfrm>
        </p:spPr>
        <p:txBody>
          <a:bodyPr bIns="144000">
            <a:noAutofit/>
          </a:bodyPr>
          <a:lstStyle/>
          <a:p>
            <a:r>
              <a:rPr lang="es-ES" sz="1000" dirty="0" smtClean="0"/>
              <a:t>Antes de comenzar a explicar el sistema de </a:t>
            </a:r>
            <a:r>
              <a:rPr lang="es-ES" sz="1000" dirty="0" err="1" smtClean="0"/>
              <a:t>logging</a:t>
            </a:r>
            <a:r>
              <a:rPr lang="es-ES" sz="1000" dirty="0" smtClean="0"/>
              <a:t> en </a:t>
            </a:r>
            <a:r>
              <a:rPr lang="es-ES" sz="1000" dirty="0" err="1" smtClean="0"/>
              <a:t>Liferay</a:t>
            </a:r>
            <a:r>
              <a:rPr lang="es-ES" sz="1000" dirty="0" smtClean="0"/>
              <a:t>, debemos conocer los principales </a:t>
            </a:r>
            <a:r>
              <a:rPr lang="es-ES" sz="1000" dirty="0" err="1" smtClean="0"/>
              <a:t>frameworks</a:t>
            </a:r>
            <a:r>
              <a:rPr lang="es-ES" sz="1000" dirty="0" smtClean="0"/>
              <a:t> que se pueden utilizar con Java. </a:t>
            </a:r>
          </a:p>
          <a:p>
            <a:r>
              <a:rPr lang="es-ES" sz="1000" dirty="0"/>
              <a:t>Las implementaciones más conocidas y sus ficheros de configuración son:</a:t>
            </a:r>
          </a:p>
          <a:p>
            <a:endParaRPr lang="es-ES" sz="1000" dirty="0" smtClean="0"/>
          </a:p>
          <a:p>
            <a:endParaRPr lang="es-ES" sz="1000" dirty="0"/>
          </a:p>
          <a:p>
            <a:endParaRPr lang="es-ES" sz="1000" dirty="0" smtClean="0"/>
          </a:p>
          <a:p>
            <a:endParaRPr lang="es-ES" sz="900" dirty="0" smtClean="0"/>
          </a:p>
          <a:p>
            <a:endParaRPr lang="es-ES" sz="900" dirty="0"/>
          </a:p>
          <a:p>
            <a:endParaRPr lang="es-ES" sz="900" dirty="0" smtClean="0"/>
          </a:p>
          <a:p>
            <a:endParaRPr lang="es-ES" sz="900" dirty="0" smtClean="0"/>
          </a:p>
          <a:p>
            <a:endParaRPr lang="es-ES" sz="900" dirty="0"/>
          </a:p>
          <a:p>
            <a:endParaRPr lang="es-ES" sz="900" dirty="0" smtClean="0"/>
          </a:p>
          <a:p>
            <a:endParaRPr lang="es-ES" sz="900" dirty="0"/>
          </a:p>
          <a:p>
            <a:endParaRPr lang="es-ES" sz="1000" dirty="0" smtClean="0"/>
          </a:p>
          <a:p>
            <a:endParaRPr lang="es-ES" sz="1000" dirty="0"/>
          </a:p>
          <a:p>
            <a:r>
              <a:rPr lang="es-ES" sz="1000" dirty="0" smtClean="0"/>
              <a:t>Además podríamos utilizar alguna fachada para abstraernos de la implementación de cada desarrollo o librería que utilicemos y en el caso de tener dependencias con distintas implementaciones de </a:t>
            </a:r>
            <a:r>
              <a:rPr lang="es-ES" sz="1000" dirty="0" err="1" smtClean="0"/>
              <a:t>logging</a:t>
            </a:r>
            <a:r>
              <a:rPr lang="es-ES" sz="1000" dirty="0" smtClean="0"/>
              <a:t>, podríamos tratarlos con </a:t>
            </a:r>
            <a:r>
              <a:rPr lang="es-ES" sz="1000" dirty="0" err="1" smtClean="0"/>
              <a:t>adapters</a:t>
            </a:r>
            <a:r>
              <a:rPr lang="es-ES" sz="1000" dirty="0" smtClean="0"/>
              <a:t> que incluyen dichas fachadas: </a:t>
            </a:r>
          </a:p>
          <a:p>
            <a:endParaRPr lang="es-ES" sz="900" dirty="0" smtClean="0"/>
          </a:p>
          <a:p>
            <a:endParaRPr lang="es-ES" sz="900" dirty="0"/>
          </a:p>
          <a:p>
            <a:endParaRPr lang="es-ES" sz="900" dirty="0" smtClean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221717110"/>
              </p:ext>
            </p:extLst>
          </p:nvPr>
        </p:nvGraphicFramePr>
        <p:xfrm>
          <a:off x="1043608" y="771550"/>
          <a:ext cx="6624736" cy="4227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720600908"/>
              </p:ext>
            </p:extLst>
          </p:nvPr>
        </p:nvGraphicFramePr>
        <p:xfrm>
          <a:off x="2987824" y="4397358"/>
          <a:ext cx="2160240" cy="478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Estrella de 5 puntas 6"/>
          <p:cNvSpPr/>
          <p:nvPr/>
        </p:nvSpPr>
        <p:spPr>
          <a:xfrm>
            <a:off x="3995936" y="2022688"/>
            <a:ext cx="288032" cy="303501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strella de 5 puntas 7"/>
          <p:cNvSpPr/>
          <p:nvPr/>
        </p:nvSpPr>
        <p:spPr>
          <a:xfrm>
            <a:off x="6948264" y="4876005"/>
            <a:ext cx="187453" cy="187453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110897" y="478506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Utilizada por </a:t>
            </a:r>
            <a:r>
              <a:rPr lang="es-ES" dirty="0" err="1" smtClean="0"/>
              <a:t>Liferay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58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2" name="1 Marcador de texto"/>
          <p:cNvSpPr>
            <a:spLocks noGrp="1"/>
          </p:cNvSpPr>
          <p:nvPr>
            <p:ph type="body" sz="quarter" idx="13"/>
          </p:nvPr>
        </p:nvSpPr>
        <p:spPr>
          <a:xfrm>
            <a:off x="2987824" y="2085696"/>
            <a:ext cx="5616624" cy="271830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Frameworks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de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Logging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/>
              <a:t>Componentes </a:t>
            </a:r>
            <a:r>
              <a:rPr lang="es-ES" dirty="0" smtClean="0"/>
              <a:t>Log4j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Liferay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Configuración Avanzada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Sistema de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Logging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en desarrollos a medida 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Envio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de trazas</a:t>
            </a:r>
          </a:p>
        </p:txBody>
      </p:sp>
    </p:spTree>
    <p:extLst>
      <p:ext uri="{BB962C8B-B14F-4D97-AF65-F5344CB8AC3E}">
        <p14:creationId xmlns:p14="http://schemas.microsoft.com/office/powerpoint/2010/main" val="15006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Componentes de un </a:t>
            </a:r>
            <a:r>
              <a:rPr lang="es-ES" dirty="0" err="1" smtClean="0"/>
              <a:t>framework</a:t>
            </a:r>
            <a:r>
              <a:rPr lang="es-ES" dirty="0" smtClean="0"/>
              <a:t> de </a:t>
            </a:r>
            <a:r>
              <a:rPr lang="es-ES" dirty="0" err="1" smtClean="0"/>
              <a:t>logging</a:t>
            </a:r>
            <a:r>
              <a:rPr lang="es-ES" dirty="0" smtClean="0"/>
              <a:t> </a:t>
            </a:r>
            <a:r>
              <a:rPr lang="es-ES" dirty="0"/>
              <a:t>(Log4j)</a:t>
            </a:r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Componentes Log4j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8001"/>
            <a:ext cx="6481820" cy="1584176"/>
          </a:xfrm>
        </p:spPr>
      </p:pic>
      <p:sp>
        <p:nvSpPr>
          <p:cNvPr id="7" name="Rectángulo 6"/>
          <p:cNvSpPr/>
          <p:nvPr/>
        </p:nvSpPr>
        <p:spPr>
          <a:xfrm>
            <a:off x="683568" y="1527634"/>
            <a:ext cx="8135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cap="all" dirty="0"/>
          </a:p>
          <a:p>
            <a:pPr>
              <a:buFont typeface="Arial" panose="020B0604020202020204" pitchFamily="34" charset="0"/>
              <a:buChar char="•"/>
            </a:pPr>
            <a:endParaRPr lang="en-US" cap="all" dirty="0" smtClean="0">
              <a:solidFill>
                <a:srgbClr val="4E4E4E"/>
              </a:solidFill>
            </a:endParaRPr>
          </a:p>
        </p:txBody>
      </p:sp>
      <p:sp>
        <p:nvSpPr>
          <p:cNvPr id="10" name="1 Marcador de contenido"/>
          <p:cNvSpPr txBox="1">
            <a:spLocks/>
          </p:cNvSpPr>
          <p:nvPr/>
        </p:nvSpPr>
        <p:spPr>
          <a:xfrm>
            <a:off x="395536" y="1851671"/>
            <a:ext cx="8280920" cy="3024335"/>
          </a:xfrm>
          <a:prstGeom prst="rect">
            <a:avLst/>
          </a:prstGeom>
        </p:spPr>
        <p:txBody>
          <a:bodyPr vert="horz" lIns="91440" tIns="45720" rIns="91440" bIns="14400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50505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 err="1" smtClean="0"/>
              <a:t>Liferay</a:t>
            </a:r>
            <a:r>
              <a:rPr lang="es-ES" sz="1000" dirty="0" smtClean="0"/>
              <a:t> utiliza Log4j en sus clases, por lo que vamos a centrarnos en ésta 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736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Loggers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Log4j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51520" y="1635646"/>
            <a:ext cx="849694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LOGGERS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Sustituyen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Son los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responsables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capturar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pasarlos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apropiado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cap="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s-ES" sz="1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com.liferay.portlet.pildora</a:t>
            </a:r>
            <a:r>
              <a:rPr lang="es-ES" sz="1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 // Podemos encontrar que en se defina con &lt;</a:t>
            </a:r>
            <a:r>
              <a:rPr lang="es-ES" sz="1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category</a:t>
            </a:r>
            <a:endParaRPr lang="es-ES" sz="1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"DEBUG" </a:t>
            </a:r>
            <a:r>
              <a:rPr lang="es-ES" sz="1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/>
            <a:r>
              <a:rPr lang="es-ES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appender-ref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s-ES" sz="1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RollingFileAppender</a:t>
            </a:r>
            <a:r>
              <a:rPr lang="es-ES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pPr lvl="1"/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s-E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Elementos: </a:t>
            </a:r>
            <a:endParaRPr lang="es-E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s-E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Paquete para el que se define el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s-E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Nivel de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ese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all|trace|debug|info|warn|error|fatal|off|null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appender-ref</a:t>
            </a:r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de que se quiera establecer un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específico para ese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Existe un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padre que heredarán todos los paquetes que no tengan </a:t>
            </a:r>
            <a:r>
              <a:rPr lang="es-E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específicos.</a:t>
            </a:r>
          </a:p>
          <a:p>
            <a:pPr lvl="1"/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&lt;root&gt;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="INFO"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-ref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ref="CONSOLE" /&gt;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appender</a:t>
            </a:r>
            <a:r>
              <a:rPr lang="en-US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-ref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ref="FILE" /&gt;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root&gt;</a:t>
            </a:r>
            <a:endParaRPr lang="es-E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cap="al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cap="al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cap="al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154627" y="4859074"/>
            <a:ext cx="9893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(*) Requerido</a:t>
            </a:r>
            <a:endParaRPr lang="es-E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2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Layouts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Log4j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51520" y="1635646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LAYOUTS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Tambien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conocidos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formatters, son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responsables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convertir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formatear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en un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de log (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Determinan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 se van a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mostrar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). LAS VARIABLES QUE TENEMOS DISPONIBLES SON:</a:t>
            </a:r>
          </a:p>
          <a:p>
            <a:endParaRPr lang="en-US" sz="1000" cap="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/>
              <a:t>  </a:t>
            </a:r>
            <a:r>
              <a:rPr lang="es-ES" sz="1000" dirty="0" smtClean="0"/>
              <a:t>  </a:t>
            </a:r>
            <a:r>
              <a:rPr lang="es-E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: muestra el mensaje.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%p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: muestra el nivel de prioridad.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%r: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los milisegundos desde que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comenzo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la aplicación hasta el evento que se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logueó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%t: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el nombre del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loguel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el evento.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%x: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el NDC  del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loguel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el evento.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 %n: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deja un renglón, con lo cual nos olvidamos de "\n" o "\r\n".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  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 %c: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categoría del evento que figura en la configuración.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  %%: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un signo de porcentaje.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 %d: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la fecha del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vento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, que se le puede dar un formato determinado, por ejemplo %d{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HH:mm:ss,SSS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} o %d{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MMM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HH:mm:ss,SSS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%C: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el nombre de la clase que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logueo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el evento.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%M: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el método de la clase que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logueo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el evento.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%L: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muestra el número de línea donde se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logueo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el evento</a:t>
            </a: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s-ES" sz="1000" dirty="0"/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="org.apache.log4j.EnhancedPatternLayout"&gt;</a:t>
            </a:r>
          </a:p>
          <a:p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ConversionPattern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="%d{ABSOLUTE} %-5p [%t][%c{1}:%L] %</a:t>
            </a:r>
            <a:r>
              <a:rPr lang="es-E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m%n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s-E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s-ES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s-ES" sz="1000" dirty="0"/>
          </a:p>
          <a:p>
            <a:endParaRPr lang="en-US" sz="1000" cap="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cap="all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0611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395536" y="1203598"/>
            <a:ext cx="8280000" cy="324036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Appenders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Componentes Log4j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51520" y="1635646"/>
            <a:ext cx="849694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APPENDERS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s-E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también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conocidos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handlers, son los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responsables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graBar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a un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destino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. Los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Appenders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PASAN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los Layouts para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formatear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antes de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enviarlos</a:t>
            </a:r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US" sz="1000" cap="all" dirty="0" err="1">
                <a:latin typeface="Arial" panose="020B0604020202020204" pitchFamily="34" charset="0"/>
                <a:cs typeface="Arial" panose="020B0604020202020204" pitchFamily="34" charset="0"/>
              </a:rPr>
              <a:t>salida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. Los </a:t>
            </a:r>
            <a:r>
              <a:rPr lang="en-US" sz="1000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cap="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comunes</a:t>
            </a:r>
            <a:r>
              <a:rPr lang="en-US" sz="10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 son:</a:t>
            </a:r>
          </a:p>
          <a:p>
            <a:endParaRPr lang="en-US" sz="1000" cap="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Consolas" panose="020B0609020204030204" pitchFamily="49" charset="0"/>
                <a:cs typeface="Consolas" panose="020B0609020204030204" pitchFamily="49" charset="0"/>
              </a:rPr>
              <a:t>org.apache.log4j.ConsoleAppender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org.apache.log4j.rolling.RollingFileAppender</a:t>
            </a:r>
          </a:p>
          <a:p>
            <a:pPr lvl="1"/>
            <a:endParaRPr lang="es-E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Log4J los mensajes son enviados a una (o varias) salida de destino, lo que se denomina un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varios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appenders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y también podemos crear propios. </a:t>
            </a:r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Típicamente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la salida de los mensajes es redirigida a un fichero de texto .log (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FileAppender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RollingFileAppender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), a un servidor remoto donde almacenar registros (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SocketAppender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), a una dirección de correo electrónico (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SMTPAppender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), e incluso en una base de datos (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JDBCAppender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s-E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Casi 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nunca es utilizado en un entorno de producción la salida a la consola (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ConsoleAppender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) ya que perdería gran parte de la utilidad de Log4J.</a:t>
            </a:r>
            <a:b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cap="al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ople Cliente / Partner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rtada Cliente / Partner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ople everis/NNT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veris/NNT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NTT DATA_PPTtemplate_111201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spAutoFit/>
      </a:bodyPr>
      <a:lstStyle>
        <a:defPPr algn="ctr">
          <a:defRPr kumimoji="1" sz="1800" dirty="0">
            <a:solidFill>
              <a:srgbClr val="000000"/>
            </a:solidFill>
            <a:latin typeface="Arial"/>
            <a:ea typeface="ＭＳ Ｐゴシック"/>
            <a:cs typeface="Arial"/>
          </a:defRPr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9654</TotalTime>
  <Words>993</Words>
  <Application>Microsoft Office PowerPoint</Application>
  <PresentationFormat>Presentación en pantalla (16:9)</PresentationFormat>
  <Paragraphs>342</Paragraphs>
  <Slides>23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23</vt:i4>
      </vt:variant>
    </vt:vector>
  </HeadingPairs>
  <TitlesOfParts>
    <vt:vector size="40" baseType="lpstr">
      <vt:lpstr>Arial Unicode MS</vt:lpstr>
      <vt:lpstr>ＭＳ Ｐゴシック</vt:lpstr>
      <vt:lpstr>Arial</vt:lpstr>
      <vt:lpstr>Arial Rounded MT Bold</vt:lpstr>
      <vt:lpstr>Calibri</vt:lpstr>
      <vt:lpstr>Consolas</vt:lpstr>
      <vt:lpstr>Helvetica</vt:lpstr>
      <vt:lpstr>Helvetica Neue</vt:lpstr>
      <vt:lpstr>Verdana</vt:lpstr>
      <vt:lpstr>Wingdings</vt:lpstr>
      <vt:lpstr>Business</vt:lpstr>
      <vt:lpstr>People Cliente / Partner</vt:lpstr>
      <vt:lpstr>Portada Cliente / Partner</vt:lpstr>
      <vt:lpstr>People everis/NNT</vt:lpstr>
      <vt:lpstr>everis/NNT</vt:lpstr>
      <vt:lpstr>NTT DATA_PPTtemplate_111201</vt:lpstr>
      <vt:lpstr>Diseño personalizado</vt:lpstr>
      <vt:lpstr>Formación CoE - Liferay</vt:lpstr>
      <vt:lpstr>Presentación de PowerPoint</vt:lpstr>
      <vt:lpstr>Presentación de PowerPoint</vt:lpstr>
      <vt:lpstr>Frameworks </vt:lpstr>
      <vt:lpstr>Presentación de PowerPoint</vt:lpstr>
      <vt:lpstr>Componentes Log4j</vt:lpstr>
      <vt:lpstr>Componentes Log4j</vt:lpstr>
      <vt:lpstr>Componentes Log4j</vt:lpstr>
      <vt:lpstr>Componentes Log4j</vt:lpstr>
      <vt:lpstr>Componentes Log4j</vt:lpstr>
      <vt:lpstr>Componentes Log4j</vt:lpstr>
      <vt:lpstr>Presentación de PowerPoint</vt:lpstr>
      <vt:lpstr>Configuración de Logs en Liferay</vt:lpstr>
      <vt:lpstr>Presentación de PowerPoint</vt:lpstr>
      <vt:lpstr>Configuración Avanzada</vt:lpstr>
      <vt:lpstr>Configuración Avanzada</vt:lpstr>
      <vt:lpstr>Presentación de PowerPoint</vt:lpstr>
      <vt:lpstr>Sistema de Logging en desarrollos a medida </vt:lpstr>
      <vt:lpstr>Sistema de Logging en desarrollos a medida </vt:lpstr>
      <vt:lpstr>Presentación de PowerPoint</vt:lpstr>
      <vt:lpstr>Envio de trazas</vt:lpstr>
      <vt:lpstr>Envio de trazas</vt:lpstr>
      <vt:lpstr>Muchas gracias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Daniel Martinez Cisneros</cp:lastModifiedBy>
  <cp:revision>723</cp:revision>
  <cp:lastPrinted>2015-07-22T08:36:10Z</cp:lastPrinted>
  <dcterms:created xsi:type="dcterms:W3CDTF">2011-04-27T16:47:02Z</dcterms:created>
  <dcterms:modified xsi:type="dcterms:W3CDTF">2017-01-12T17:46:44Z</dcterms:modified>
</cp:coreProperties>
</file>