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4360" y="2205000"/>
            <a:ext cx="777132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5G-AKA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Formal Verification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74320"/>
            <a:ext cx="7497360" cy="11419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Verification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Several Tools available:</a:t>
            </a:r>
            <a:endParaRPr b="0" lang="en-US" sz="3200" spc="-1" strike="noStrike">
              <a:latin typeface="Arial"/>
            </a:endParaRPr>
          </a:p>
          <a:p>
            <a:pPr marL="1645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Tamarin Prover</a:t>
            </a:r>
            <a:endParaRPr b="0" lang="en-US" sz="3200" spc="-1" strike="noStrike">
              <a:latin typeface="Arial"/>
            </a:endParaRPr>
          </a:p>
          <a:p>
            <a:pPr marL="1645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ProVerif</a:t>
            </a:r>
            <a:endParaRPr b="0" lang="en-US" sz="3200" spc="-1" strike="noStrike">
              <a:latin typeface="Arial"/>
            </a:endParaRPr>
          </a:p>
          <a:p>
            <a:pPr marL="1645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AVISPA</a:t>
            </a:r>
            <a:endParaRPr b="0" lang="en-US" sz="3200" spc="-1" strike="noStrike">
              <a:latin typeface="Arial"/>
            </a:endParaRPr>
          </a:p>
          <a:p>
            <a:pPr marL="1645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Maude-NPA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274320"/>
            <a:ext cx="7405920" cy="1005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6674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Model 5G-AKA in the Tamarin Language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Allow the software to test the protocol using the Dolev–Yao adversary model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Analyze the results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274320"/>
            <a:ext cx="7497360" cy="1005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Findings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274320"/>
            <a:ext cx="7497360" cy="1005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274320"/>
            <a:ext cx="7405920" cy="1005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274320"/>
            <a:ext cx="7405920" cy="8222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Growth of Mobile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14720" y="1417320"/>
            <a:ext cx="6350760" cy="452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74320"/>
            <a:ext cx="9143640" cy="1005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Goals of 5G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456200"/>
            <a:ext cx="7955280" cy="7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28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JUST the next generation</a:t>
            </a:r>
            <a:endParaRPr b="0" lang="en-US" sz="2800" spc="-1" strike="noStrike">
              <a:latin typeface="Arial"/>
            </a:endParaRPr>
          </a:p>
          <a:p>
            <a:pPr marL="1828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Mobile is the world’s gateway to the internet</a:t>
            </a:r>
            <a:endParaRPr b="0" lang="en-US" sz="2800" spc="-1" strike="noStrike">
              <a:latin typeface="Arial"/>
            </a:endParaRPr>
          </a:p>
          <a:p>
            <a:pPr marL="1828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1828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321360" y="2194560"/>
            <a:ext cx="5486400" cy="3035880"/>
          </a:xfrm>
          <a:prstGeom prst="rect">
            <a:avLst/>
          </a:prstGeom>
          <a:ln>
            <a:noFill/>
          </a:ln>
        </p:spPr>
      </p:pic>
      <p:sp>
        <p:nvSpPr>
          <p:cNvPr id="82" name="TextShape 3"/>
          <p:cNvSpPr txBox="1"/>
          <p:nvPr/>
        </p:nvSpPr>
        <p:spPr>
          <a:xfrm>
            <a:off x="640080" y="2869200"/>
            <a:ext cx="25603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IOT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Autonomous Cars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Utilities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Machine-to-Machine communications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74320"/>
            <a:ext cx="7405920" cy="10965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5G-AKA: What does it do?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68569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5G- Authentication and Key Agreement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Authenticates UE to network and network to UE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Establishes session keys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Establishes a secure connection for other protocols over the RAN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128520"/>
            <a:ext cx="7497360" cy="11509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5G Relevant Network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67654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4 Primary players in AKA protocol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UE – User Equipment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SEAF – Security Anchor Function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AUSF – Authentication Server  Function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ARPF - Authentication credential Repository and Processing Function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74320"/>
            <a:ext cx="7588800" cy="10357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Network Map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57200" y="2136240"/>
            <a:ext cx="6125400" cy="244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74320"/>
            <a:ext cx="7405920" cy="9136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The Protocol Works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48640" y="1554480"/>
            <a:ext cx="6308640" cy="31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74320"/>
            <a:ext cx="7497360" cy="11419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 Formal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65826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allows systematic testing of a protocol through mathematical verification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Increasingly preferred over simulation or testing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with modern software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74320"/>
            <a:ext cx="7497360" cy="100512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Types of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65826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Two classes of verification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Model Checking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-Represents the protocol as a state machine and systematically tests that the protocol behaves as intended.</a:t>
            </a:r>
            <a:endParaRPr b="0" lang="en-US" sz="32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Logical Inference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-Mathematical proof that’s seldom automated and relies on verifier’s understanding of the system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2010-05-23T09:28:12Z</dcterms:created>
  <dc:creator>Mariajose</dc:creator>
  <dc:description/>
  <dc:language>en-US</dc:language>
  <cp:lastModifiedBy/>
  <dcterms:modified xsi:type="dcterms:W3CDTF">2018-11-28T12:10:21Z</dcterms:modified>
  <cp:revision>118</cp:revision>
  <dc:subject/>
  <dc:title>Diapositiva 1</dc:title>
</cp:coreProperties>
</file>