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4360" y="2205000"/>
            <a:ext cx="777204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5G-AKA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 Formal Verification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274320"/>
            <a:ext cx="7498080" cy="11426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Verification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Tools available:</a:t>
            </a:r>
            <a:endParaRPr b="0" lang="en-US" sz="3200" spc="-1" strike="noStrike">
              <a:latin typeface="Arial"/>
            </a:endParaRPr>
          </a:p>
          <a:p>
            <a:pPr marL="1645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Tamarin Prover</a:t>
            </a:r>
            <a:endParaRPr b="0" lang="en-US" sz="3200" spc="-1" strike="noStrike">
              <a:latin typeface="Arial"/>
            </a:endParaRPr>
          </a:p>
          <a:p>
            <a:pPr marL="1645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ProVerif</a:t>
            </a:r>
            <a:endParaRPr b="0" lang="en-US" sz="3200" spc="-1" strike="noStrike">
              <a:latin typeface="Arial"/>
            </a:endParaRPr>
          </a:p>
          <a:p>
            <a:pPr marL="1645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AVISPA</a:t>
            </a:r>
            <a:endParaRPr b="0" lang="en-US" sz="3200" spc="-1" strike="noStrike">
              <a:latin typeface="Arial"/>
            </a:endParaRPr>
          </a:p>
          <a:p>
            <a:pPr marL="1645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Maude-NPA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274320"/>
            <a:ext cx="7406640" cy="10058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667476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 5G-AKA in the Tamarin Language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Allow the software to test the protocol using the Dolev–Yao adversary model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Analyze the results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74320"/>
            <a:ext cx="7498080" cy="10058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Findings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274320"/>
            <a:ext cx="7498080" cy="10058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74320"/>
            <a:ext cx="7406640" cy="10058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274320"/>
            <a:ext cx="7406640" cy="82296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Growth of Mobile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14720" y="1417320"/>
            <a:ext cx="63514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74320"/>
            <a:ext cx="7223760" cy="10058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Goals of 5G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 just the next generation</a:t>
            </a:r>
            <a:endParaRPr b="0" lang="en-US" sz="2800" spc="-1" strike="noStrike">
              <a:latin typeface="Arial"/>
            </a:endParaRPr>
          </a:p>
          <a:p>
            <a:pPr marL="3474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Internet-of-Things</a:t>
            </a:r>
            <a:endParaRPr b="0" lang="en-US" sz="2800" spc="-1" strike="noStrike">
              <a:latin typeface="Arial"/>
            </a:endParaRPr>
          </a:p>
          <a:p>
            <a:pPr marL="3474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Machine-to-Machine Communications</a:t>
            </a:r>
            <a:endParaRPr b="0" lang="en-US" sz="2800" spc="-1" strike="noStrike">
              <a:latin typeface="Arial"/>
            </a:endParaRPr>
          </a:p>
          <a:p>
            <a:pPr marL="3474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-Autonomous vehicles</a:t>
            </a:r>
            <a:endParaRPr b="0" lang="en-US" sz="2800" spc="-1" strike="noStrike">
              <a:latin typeface="Arial"/>
            </a:endParaRPr>
          </a:p>
          <a:p>
            <a:pPr marL="3474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Critical Infrastructure</a:t>
            </a:r>
            <a:endParaRPr b="0" lang="en-US" sz="2800" spc="-1" strike="noStrike">
              <a:latin typeface="Arial"/>
            </a:endParaRPr>
          </a:p>
          <a:p>
            <a:pPr marL="3474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-Power Grid and Utilities</a:t>
            </a:r>
            <a:endParaRPr b="0" lang="en-US" sz="2800" spc="-1" strike="noStrike">
              <a:latin typeface="Arial"/>
            </a:endParaRPr>
          </a:p>
          <a:p>
            <a:pPr marL="3474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Mobile is the the world’s gateway</a:t>
            </a:r>
            <a:endParaRPr b="0" lang="en-US" sz="2800" spc="-1" strike="noStrike">
              <a:latin typeface="Arial"/>
            </a:endParaRPr>
          </a:p>
          <a:p>
            <a:pPr marL="3474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the internet</a:t>
            </a:r>
            <a:endParaRPr b="0" lang="en-US" sz="2800" spc="-1" strike="noStrike">
              <a:latin typeface="Arial"/>
            </a:endParaRPr>
          </a:p>
          <a:p>
            <a:pPr marL="255960">
              <a:lnSpc>
                <a:spcPct val="100000"/>
              </a:lnSpc>
              <a:spcBef>
                <a:spcPts val="7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74320"/>
            <a:ext cx="7406640" cy="109728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5G-AKA: What does it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685764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5G- Authentication and Key Agreement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Authenticates UE to network and network to UE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Establishes session keys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Establishes a secure connection for other protocols over the RAN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28520"/>
            <a:ext cx="7498080" cy="11516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5G Relevant Network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676620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4 Primary players in AKA protocol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UE – User Equipment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SEAF – Security Anchor Function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AUSF – Authentication Server  Function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ARPF - Authentication credential Repository and Processing Function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274320"/>
            <a:ext cx="7589520" cy="10364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Network Map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57200" y="1920240"/>
            <a:ext cx="6126120" cy="24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74320"/>
            <a:ext cx="7406640" cy="91440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How The Protocol Works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1554480"/>
            <a:ext cx="630936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74320"/>
            <a:ext cx="7498080" cy="11426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Formal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65833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 allows systematic testing of a protocol through mathematical verification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Increasingly preferred over simulation or testing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Automated with modern software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74320"/>
            <a:ext cx="7498080" cy="1005840"/>
          </a:xfrm>
          <a:prstGeom prst="rect">
            <a:avLst/>
          </a:prstGeom>
          <a:solidFill>
            <a:srgbClr val="adc5e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Types of Verification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658332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Two classes of verification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Model Checking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-Represents the protocol as a state machine and systematically tests that the protocol behaves as intended.</a:t>
            </a:r>
            <a:endParaRPr b="0" lang="en-US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Logical Inference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-Mathematical proof that’s seldom automated and relies on verifier’s understanding of the system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2010-05-23T09:28:12Z</dcterms:created>
  <dc:creator>Mariajose</dc:creator>
  <dc:description/>
  <dc:language>en-US</dc:language>
  <cp:lastModifiedBy/>
  <dcterms:modified xsi:type="dcterms:W3CDTF">2018-11-28T10:54:14Z</dcterms:modified>
  <cp:revision>112</cp:revision>
  <dc:subject/>
  <dc:title>Diapositiva 1</dc:title>
</cp:coreProperties>
</file>