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jpeg" ContentType="image/jpeg"/>
  <Override PartName="/ppt/media/image3.jpeg" ContentType="image/jpeg"/>
  <Override PartName="/ppt/media/image6.png" ContentType="image/pn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5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 algn="r"/>
            <a:fld id="{4F98B016-F9A3-4B7C-8EAD-5EB3A8058AF9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684360" y="2205000"/>
            <a:ext cx="7772400" cy="147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s-UY" sz="4400" spc="-1" strike="noStrike">
                <a:solidFill>
                  <a:srgbClr val="000000"/>
                </a:solidFill>
                <a:latin typeface="Arial"/>
              </a:rPr>
              <a:t>5G-AKA</a:t>
            </a:r>
            <a:br/>
            <a:r>
              <a:rPr b="0" lang="es-UY" sz="4400" spc="-1" strike="noStrike">
                <a:solidFill>
                  <a:srgbClr val="000000"/>
                </a:solidFill>
                <a:latin typeface="Arial"/>
              </a:rPr>
              <a:t>A Formal Verification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Verification Software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Several Tools available: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Tamarin Prover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ProVerif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AVISPA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Maude-NPA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Methodology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457200" y="1600200"/>
            <a:ext cx="667512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Model 5G-AKA in the Tamarin Language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Allow the software to test the protocol using the Dolev–Yao adversary model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Analyze the results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Findings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Discussion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Conclusion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Growth of Mobile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14720" y="1417320"/>
            <a:ext cx="6351840" cy="452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Goals of 5G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Not just the next generation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8288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Internet-of-Things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8288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Machine to Machine Communications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8288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(Think autonomous vehicles)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8288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Critical Infrastructure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8288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(Power Grid and Utilities)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8288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Mobile is becoming the way the world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82880"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accesses the internet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8288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5G-AKA: What does it do?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457200" y="1600200"/>
            <a:ext cx="68580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5G- Authentication and Key Agreement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Authenticates UE to network and network to UE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Establishes session keys between the UE and the network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Establishes a secure connection for other protocols over the RAN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457200" y="128520"/>
            <a:ext cx="8229600" cy="143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5G Relevant Network Architecture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457200" y="1600200"/>
            <a:ext cx="676656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4 Primary players in AKA protocol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UE – User Equipment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SEAF – Security Anchor Function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AUSF – Authentication Server Function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ARPF - Authentication credential Repository and Processing Function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57200" y="274320"/>
            <a:ext cx="6126480" cy="103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Network Map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457200" y="1920240"/>
            <a:ext cx="6126480" cy="244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How The Protocol Works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48640" y="1554480"/>
            <a:ext cx="7120440" cy="320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Why Formal Verification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457200" y="1600200"/>
            <a:ext cx="658368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It allows systematic testing of a protocol through mathematical verification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Increasingly preferred over simulation or testing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Automated with modern software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Types of Verification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457200" y="1600200"/>
            <a:ext cx="658368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Two classes of verification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Model Checking-Represents the protocol as a state machine and systematically tests that the protocol behaves as intended as the protocol transitions from state to state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Logical Inference-Mathematical proof that’s seldom automated and relies on verifier’s understanding of the system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2010-05-23T09:28:12Z</dcterms:created>
  <dc:creator>Mariajose</dc:creator>
  <dc:description/>
  <dc:language>en-US</dc:language>
  <cp:lastModifiedBy/>
  <dcterms:modified xsi:type="dcterms:W3CDTF">2018-11-22T01:43:27Z</dcterms:modified>
  <cp:revision>108</cp:revision>
  <dc:subject/>
  <dc:title>Diapositiva 1</dc:title>
</cp:coreProperties>
</file>