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&lt;insert problem 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student name 1&gt;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student name 2&gt;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8872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 information to research this problem and attempt to solve it?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454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&lt;insert problem Title&gt;</vt:lpstr>
      <vt:lpstr>The Problem</vt:lpstr>
      <vt:lpstr>Background Information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Dennis McMeekan</dc:creator>
  <cp:lastModifiedBy>Dennis McMeekan</cp:lastModifiedBy>
  <cp:revision>1</cp:revision>
  <dcterms:created xsi:type="dcterms:W3CDTF">2021-04-10T17:07:37Z</dcterms:created>
  <dcterms:modified xsi:type="dcterms:W3CDTF">2021-04-10T17:10:43Z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