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87" r:id="rId5"/>
    <p:sldId id="258" r:id="rId6"/>
    <p:sldId id="273" r:id="rId7"/>
    <p:sldId id="288" r:id="rId8"/>
    <p:sldId id="260" r:id="rId9"/>
    <p:sldId id="264" r:id="rId10"/>
    <p:sldId id="277" r:id="rId11"/>
    <p:sldId id="281" r:id="rId12"/>
    <p:sldId id="282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84766-5807-42C7-B9A1-4F935B7B0E8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5CBFF-B292-4452-8E30-19C765901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7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77a513c981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77a513c981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35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990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18E3-BA36-4443-BA85-8E37B4B1B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2250A-DAC3-42FE-863A-84E769DAF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8BAE9-AD7E-404A-9725-2B7BF502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A7B-2D26-46EF-B3CD-3AF55D884BE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57A45-6C03-4A33-BEAF-DAB9CE84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48943-D33B-4BDE-ACC9-86D82BD9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0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B3A-3847-4A9B-9A5F-C660EB74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8C152-A263-4745-9A70-DCC0D31EC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BDFE6-8113-498A-9D09-9E2CCC82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A7B-2D26-46EF-B3CD-3AF55D884BE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E5878-E516-4308-9AC7-70E3A0B4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51E73-67ED-4A0E-AA87-7799DE6B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DAA08-E4E2-4820-AC7F-405383A2E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A4F64-6A0F-4621-A3B8-BE032D504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E7851-6A61-41D8-9E85-11743300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A7B-2D26-46EF-B3CD-3AF55D884BE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5B1AF-70F2-4D8A-A224-609F629E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9C3A6-D820-49FC-92DD-81AC27A6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4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33"/>
            <a:ext cx="1219194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2655767"/>
            <a:ext cx="60520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8428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914400" y="2212733"/>
            <a:ext cx="5685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888339"/>
            <a:ext cx="5685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068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667"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 dirty="0"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500525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667"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 dirty="0"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3133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5408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33"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707263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33"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6640459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33"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 dirty="0"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5156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8777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 · Small circui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1862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 · Big circui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535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59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A309-21D5-4065-A47D-C62038E5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76E08-C72F-43A0-B7E4-BFDA94445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9A402-24DE-4180-9DA3-C661560F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A7B-2D26-46EF-B3CD-3AF55D884BE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E0EA4-546D-4B3A-A3E7-B32ABC2D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7589A-5CD5-4C3A-BDA8-1C38743F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3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61CC-1D67-4456-9421-CB1E0982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8ADCB-5F55-42E3-943F-64B6F9CDB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6ED27-1238-4FE0-95B4-6F5E5C8A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A7B-2D26-46EF-B3CD-3AF55D884BE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05A5A-A2C1-4959-8853-B50445AF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420FB-DADE-4BE8-9001-EA596970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5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D5F7-E7DA-4138-963F-0A2397D4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8E352-EE71-4639-B02C-4C03B0CEF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45FD6-BA1D-4449-98A7-133161525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6ACE7-10D4-47FD-815D-794F1F25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A7B-2D26-46EF-B3CD-3AF55D884BE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CFB5-4D18-48A4-B6BD-2AED0A0E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1964B-5A8C-49D5-8907-568B9B59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9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82C7-3B75-45A5-8948-306B7487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A104F-E783-42D7-BA16-DA8213E94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65DE0-F93F-4206-B19B-06FBB9445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9FA61-2F69-4DE2-AB0E-32EEEBE11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0C1BB-AC1C-408D-9127-668F83341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757E3-E8EF-446B-9689-E1E036F3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A7B-2D26-46EF-B3CD-3AF55D884BE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B984B-09B1-43B3-A42F-D246A85B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27A3D-0576-4271-8DBF-ADC79D34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7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9F38-1EBF-48F2-93FC-C11402DB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BF8FE-1D49-4854-8FE9-D53AFE91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A7B-2D26-46EF-B3CD-3AF55D884BE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0290C-159C-452E-8A79-6AA27AF0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78C28-402D-4801-AA19-56B3C16C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0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1FEC4-1F9A-4725-859F-E9AFF6FC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A7B-2D26-46EF-B3CD-3AF55D884BE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33B6C-438B-4BFE-9298-9172D542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BC40F-C003-446C-A617-C163A147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4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5B4A-C08A-40F0-A833-71EEAF40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0120-CFC2-4AE2-9DBE-967D18BBB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6AD78-7C8D-4D00-A67C-6D7DC202B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3E74E-2B6D-4C4D-9F4C-EEC29B4B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A7B-2D26-46EF-B3CD-3AF55D884BE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2D8BD-28C0-4D3A-8501-B0353AEA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D5BA0-6505-4AEE-B66A-A51BCE03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5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44A1-8B38-42BC-BE01-217FED9B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5671F-8FA7-446A-9C6B-0A50DFC49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065FC-3758-4D96-B149-C79347708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07CB7-6507-4B21-BBB8-B6BFFF12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A7B-2D26-46EF-B3CD-3AF55D884BE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EEBF6-045F-4F67-B22A-E43F5519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9EF59-A28B-4833-9A63-0F3DCF51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6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30D11-92F3-4E45-B80E-5C81D50B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166D2-4F3B-43AF-AA4F-242C9B59E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AFD8E-994D-4AD3-B96B-4BE57A413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0A7B-2D26-46EF-B3CD-3AF55D884BE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9F06B-2164-4BA5-8D0B-D42B4E294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2778A-8462-453D-99A9-021F10945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2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62170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badi" panose="020B0604020202020204" pitchFamily="34" charset="0"/>
          <a:ea typeface="Abadi" panose="020B0604020202020204" pitchFamily="34" charset="0"/>
          <a:cs typeface="Aharoni" panose="02010803020104030203" pitchFamily="2" charset="-79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6.png"/><Relationship Id="rId1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164180" y="1218678"/>
            <a:ext cx="6164888" cy="307406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Web Service Radio Station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9300" y="1401208"/>
            <a:ext cx="2377133" cy="27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4419" y="504432"/>
            <a:ext cx="883333" cy="968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5027" y="1179481"/>
            <a:ext cx="642767" cy="700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95590" y="5379435"/>
            <a:ext cx="781553" cy="915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05866" y="4832586"/>
            <a:ext cx="429133" cy="5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52791" y="5010510"/>
            <a:ext cx="429133" cy="5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57441F-6825-4391-8737-E59BBC1440C9}"/>
              </a:ext>
            </a:extLst>
          </p:cNvPr>
          <p:cNvSpPr txBox="1"/>
          <p:nvPr/>
        </p:nvSpPr>
        <p:spPr>
          <a:xfrm>
            <a:off x="1564437" y="4540281"/>
            <a:ext cx="3364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rPr>
              <a:t>Dennis McMeekan </a:t>
            </a:r>
          </a:p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rPr>
              <a:t>&amp; </a:t>
            </a:r>
          </a:p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rPr>
              <a:t>Brandon Ahrens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39EB1C-89EC-4399-A099-9A9063BA3055}"/>
              </a:ext>
            </a:extLst>
          </p:cNvPr>
          <p:cNvSpPr/>
          <p:nvPr/>
        </p:nvSpPr>
        <p:spPr>
          <a:xfrm>
            <a:off x="9147015" y="5990733"/>
            <a:ext cx="25987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FFFF"/>
                </a:solidFill>
                <a:latin typeface="Kristen ITC" panose="03050502040202030202" pitchFamily="66" charset="0"/>
                <a:cs typeface="Aharoni" panose="02010803020104030203" pitchFamily="2" charset="-79"/>
                <a:sym typeface="Arial"/>
              </a:rPr>
              <a:t>CS 425: Final Project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238AD1-3794-454E-A54D-8FEFAC864E79}"/>
              </a:ext>
            </a:extLst>
          </p:cNvPr>
          <p:cNvSpPr txBox="1"/>
          <p:nvPr/>
        </p:nvSpPr>
        <p:spPr>
          <a:xfrm>
            <a:off x="8764222" y="5529068"/>
            <a:ext cx="336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rPr>
              <a:t>Tech Tycoons - #9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10</a:t>
            </a:fld>
            <a:endParaRPr kern="0" dirty="0">
              <a:solidFill>
                <a:srgbClr val="FFFFFF"/>
              </a:solidFill>
            </a:endParaRPr>
          </a:p>
        </p:txBody>
      </p:sp>
      <p:sp>
        <p:nvSpPr>
          <p:cNvPr id="375" name="Google Shape;375;p38"/>
          <p:cNvSpPr txBox="1">
            <a:spLocks noGrp="1"/>
          </p:cNvSpPr>
          <p:nvPr>
            <p:ph type="title" idx="4294967295"/>
          </p:nvPr>
        </p:nvSpPr>
        <p:spPr>
          <a:xfrm>
            <a:off x="419100" y="294751"/>
            <a:ext cx="8017933" cy="1143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Extra resources</a:t>
            </a:r>
            <a:endParaRPr dirty="0"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67" y="1700482"/>
            <a:ext cx="2456964" cy="1464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3564" y="1164118"/>
            <a:ext cx="1622800" cy="1849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25743" y="1543345"/>
            <a:ext cx="1466448" cy="1470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2616" y="5138326"/>
            <a:ext cx="376769" cy="1097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56185" y="3535184"/>
            <a:ext cx="2290171" cy="119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80410" y="1734881"/>
            <a:ext cx="2027540" cy="1215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76245" y="3675550"/>
            <a:ext cx="657500" cy="9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57328" y="1770900"/>
            <a:ext cx="1746856" cy="11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62501" y="3616448"/>
            <a:ext cx="897599" cy="1034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49889" y="3385584"/>
            <a:ext cx="1359327" cy="149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82027" y="5079225"/>
            <a:ext cx="1108147" cy="1215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432919" y="5079225"/>
            <a:ext cx="1115535" cy="1215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471907" y="5079225"/>
            <a:ext cx="1037964" cy="1215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991198" y="5079225"/>
            <a:ext cx="1037964" cy="1215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175209" y="5395056"/>
            <a:ext cx="908680" cy="58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32160" y="3610908"/>
            <a:ext cx="1207880" cy="1045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11</a:t>
            </a:fld>
            <a:endParaRPr kern="0" dirty="0">
              <a:solidFill>
                <a:srgbClr val="FFFFFF"/>
              </a:solidFill>
            </a:endParaRPr>
          </a:p>
        </p:txBody>
      </p:sp>
      <p:sp>
        <p:nvSpPr>
          <p:cNvPr id="397" name="Google Shape;397;p39"/>
          <p:cNvSpPr txBox="1">
            <a:spLocks noGrp="1"/>
          </p:cNvSpPr>
          <p:nvPr>
            <p:ph type="body" idx="4294967295"/>
          </p:nvPr>
        </p:nvSpPr>
        <p:spPr>
          <a:xfrm>
            <a:off x="8940800" y="416985"/>
            <a:ext cx="3251200" cy="20341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1200" b="1" dirty="0">
                <a:latin typeface="Aharoni" panose="02010803020104030203" pitchFamily="2" charset="-79"/>
                <a:cs typeface="Aharoni" panose="02010803020104030203" pitchFamily="2" charset="-79"/>
              </a:rPr>
              <a:t>SlidesCarnival icons are editable shapes. </a:t>
            </a:r>
            <a:br>
              <a:rPr lang="en" sz="12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" sz="12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" sz="1200" dirty="0">
                <a:latin typeface="Aharoni" panose="02010803020104030203" pitchFamily="2" charset="-79"/>
                <a:cs typeface="Aharoni" panose="02010803020104030203" pitchFamily="2" charset="-79"/>
              </a:rPr>
              <a:t>This means that you can:</a:t>
            </a:r>
            <a:endParaRPr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609585" indent="-380990">
              <a:spcBef>
                <a:spcPts val="800"/>
              </a:spcBef>
              <a:buSzPts val="900"/>
            </a:pPr>
            <a:r>
              <a:rPr lang="en" sz="1200" dirty="0">
                <a:latin typeface="Aharoni" panose="02010803020104030203" pitchFamily="2" charset="-79"/>
                <a:cs typeface="Aharoni" panose="02010803020104030203" pitchFamily="2" charset="-79"/>
              </a:rPr>
              <a:t>Resize them without losing quality.</a:t>
            </a:r>
            <a:endParaRPr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609585" indent="-380990">
              <a:spcBef>
                <a:spcPts val="0"/>
              </a:spcBef>
              <a:buSzPts val="900"/>
            </a:pPr>
            <a:r>
              <a:rPr lang="en" sz="1200" dirty="0">
                <a:latin typeface="Aharoni" panose="02010803020104030203" pitchFamily="2" charset="-79"/>
                <a:cs typeface="Aharoni" panose="02010803020104030203" pitchFamily="2" charset="-79"/>
              </a:rPr>
              <a:t>Change fill color and opacity.</a:t>
            </a:r>
            <a:endParaRPr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609585" indent="-380990">
              <a:spcBef>
                <a:spcPts val="0"/>
              </a:spcBef>
              <a:buSzPts val="900"/>
            </a:pPr>
            <a:r>
              <a:rPr lang="en" sz="1200" dirty="0">
                <a:latin typeface="Aharoni" panose="02010803020104030203" pitchFamily="2" charset="-79"/>
                <a:cs typeface="Aharoni" panose="02010803020104030203" pitchFamily="2" charset="-79"/>
              </a:rPr>
              <a:t>Change line color, width and style.</a:t>
            </a:r>
            <a:endParaRPr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" sz="1200" dirty="0">
                <a:latin typeface="Aharoni" panose="02010803020104030203" pitchFamily="2" charset="-79"/>
                <a:cs typeface="Aharoni" panose="02010803020104030203" pitchFamily="2" charset="-79"/>
              </a:rPr>
              <a:t>Isn’t that nice? :)</a:t>
            </a:r>
            <a:br>
              <a:rPr lang="en" sz="12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" sz="12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" sz="12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" sz="12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" sz="12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398" name="Google Shape;398;p39"/>
          <p:cNvGrpSpPr/>
          <p:nvPr/>
        </p:nvGrpSpPr>
        <p:grpSpPr>
          <a:xfrm>
            <a:off x="478625" y="456451"/>
            <a:ext cx="462809" cy="585312"/>
            <a:chOff x="584925" y="238125"/>
            <a:chExt cx="415200" cy="525100"/>
          </a:xfrm>
        </p:grpSpPr>
        <p:sp>
          <p:nvSpPr>
            <p:cNvPr id="399" name="Google Shape;399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p39"/>
          <p:cNvGrpSpPr/>
          <p:nvPr/>
        </p:nvGrpSpPr>
        <p:grpSpPr>
          <a:xfrm>
            <a:off x="1213637" y="541500"/>
            <a:ext cx="495497" cy="412483"/>
            <a:chOff x="1244325" y="314425"/>
            <a:chExt cx="444525" cy="370050"/>
          </a:xfrm>
        </p:grpSpPr>
        <p:sp>
          <p:nvSpPr>
            <p:cNvPr id="406" name="Google Shape;406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08" name="Google Shape;408;p39"/>
          <p:cNvGrpSpPr/>
          <p:nvPr/>
        </p:nvGrpSpPr>
        <p:grpSpPr>
          <a:xfrm>
            <a:off x="1975900" y="539466"/>
            <a:ext cx="473733" cy="416551"/>
            <a:chOff x="1928175" y="312600"/>
            <a:chExt cx="425000" cy="373700"/>
          </a:xfrm>
        </p:grpSpPr>
        <p:sp>
          <p:nvSpPr>
            <p:cNvPr id="409" name="Google Shape;409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39"/>
          <p:cNvSpPr/>
          <p:nvPr/>
        </p:nvSpPr>
        <p:spPr>
          <a:xfrm>
            <a:off x="2770269" y="524513"/>
            <a:ext cx="387960" cy="44648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2" name="Google Shape;412;p39"/>
          <p:cNvSpPr/>
          <p:nvPr/>
        </p:nvSpPr>
        <p:spPr>
          <a:xfrm>
            <a:off x="3548198" y="525880"/>
            <a:ext cx="334901" cy="443749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13" name="Google Shape;413;p39"/>
          <p:cNvGrpSpPr/>
          <p:nvPr/>
        </p:nvGrpSpPr>
        <p:grpSpPr>
          <a:xfrm>
            <a:off x="4194617" y="517701"/>
            <a:ext cx="544515" cy="460107"/>
            <a:chOff x="3918650" y="293075"/>
            <a:chExt cx="488500" cy="412775"/>
          </a:xfrm>
        </p:grpSpPr>
        <p:sp>
          <p:nvSpPr>
            <p:cNvPr id="414" name="Google Shape;414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17" name="Google Shape;417;p39"/>
          <p:cNvGrpSpPr/>
          <p:nvPr/>
        </p:nvGrpSpPr>
        <p:grpSpPr>
          <a:xfrm>
            <a:off x="4994308" y="482980"/>
            <a:ext cx="447873" cy="529523"/>
            <a:chOff x="4636075" y="261925"/>
            <a:chExt cx="401800" cy="475050"/>
          </a:xfrm>
        </p:grpSpPr>
        <p:sp>
          <p:nvSpPr>
            <p:cNvPr id="418" name="Google Shape;418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22" name="Google Shape;422;p39"/>
          <p:cNvSpPr/>
          <p:nvPr/>
        </p:nvSpPr>
        <p:spPr>
          <a:xfrm>
            <a:off x="5713241" y="523818"/>
            <a:ext cx="513192" cy="447873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23" name="Google Shape;423;p39"/>
          <p:cNvGrpSpPr/>
          <p:nvPr/>
        </p:nvGrpSpPr>
        <p:grpSpPr>
          <a:xfrm>
            <a:off x="6496376" y="527232"/>
            <a:ext cx="449211" cy="440349"/>
            <a:chOff x="5983625" y="301625"/>
            <a:chExt cx="403000" cy="395050"/>
          </a:xfrm>
        </p:grpSpPr>
        <p:sp>
          <p:nvSpPr>
            <p:cNvPr id="424" name="Google Shape;424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44" name="Google Shape;444;p39"/>
          <p:cNvGrpSpPr/>
          <p:nvPr/>
        </p:nvGrpSpPr>
        <p:grpSpPr>
          <a:xfrm>
            <a:off x="7251144" y="523805"/>
            <a:ext cx="442411" cy="441743"/>
            <a:chOff x="6660750" y="298550"/>
            <a:chExt cx="396900" cy="396300"/>
          </a:xfrm>
        </p:grpSpPr>
        <p:sp>
          <p:nvSpPr>
            <p:cNvPr id="445" name="Google Shape;445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47" name="Google Shape;447;p39"/>
          <p:cNvGrpSpPr/>
          <p:nvPr/>
        </p:nvGrpSpPr>
        <p:grpSpPr>
          <a:xfrm>
            <a:off x="478625" y="1219385"/>
            <a:ext cx="462809" cy="560148"/>
            <a:chOff x="584925" y="922575"/>
            <a:chExt cx="415200" cy="502525"/>
          </a:xfrm>
        </p:grpSpPr>
        <p:sp>
          <p:nvSpPr>
            <p:cNvPr id="448" name="Google Shape;448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51" name="Google Shape;451;p39"/>
          <p:cNvGrpSpPr/>
          <p:nvPr/>
        </p:nvGrpSpPr>
        <p:grpSpPr>
          <a:xfrm>
            <a:off x="1216367" y="1206455"/>
            <a:ext cx="490063" cy="583973"/>
            <a:chOff x="1246775" y="910975"/>
            <a:chExt cx="439650" cy="523900"/>
          </a:xfrm>
        </p:grpSpPr>
        <p:sp>
          <p:nvSpPr>
            <p:cNvPr id="452" name="Google Shape;452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55" name="Google Shape;455;p39"/>
          <p:cNvGrpSpPr/>
          <p:nvPr/>
        </p:nvGrpSpPr>
        <p:grpSpPr>
          <a:xfrm>
            <a:off x="1973868" y="1300365"/>
            <a:ext cx="477801" cy="397491"/>
            <a:chOff x="1926350" y="995225"/>
            <a:chExt cx="428650" cy="356600"/>
          </a:xfrm>
        </p:grpSpPr>
        <p:sp>
          <p:nvSpPr>
            <p:cNvPr id="456" name="Google Shape;456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60" name="Google Shape;460;p39"/>
          <p:cNvSpPr/>
          <p:nvPr/>
        </p:nvSpPr>
        <p:spPr>
          <a:xfrm>
            <a:off x="2730780" y="1267051"/>
            <a:ext cx="466933" cy="464203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1" name="Google Shape;461;p39"/>
          <p:cNvSpPr/>
          <p:nvPr/>
        </p:nvSpPr>
        <p:spPr>
          <a:xfrm>
            <a:off x="3482875" y="1290209"/>
            <a:ext cx="465540" cy="41791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2" name="Google Shape;462;p39"/>
          <p:cNvSpPr/>
          <p:nvPr/>
        </p:nvSpPr>
        <p:spPr>
          <a:xfrm>
            <a:off x="4241072" y="1293609"/>
            <a:ext cx="451941" cy="411089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3" name="Google Shape;463;p39"/>
          <p:cNvSpPr/>
          <p:nvPr/>
        </p:nvSpPr>
        <p:spPr>
          <a:xfrm>
            <a:off x="5007435" y="1297677"/>
            <a:ext cx="422013" cy="40295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64" name="Google Shape;464;p39"/>
          <p:cNvGrpSpPr/>
          <p:nvPr/>
        </p:nvGrpSpPr>
        <p:grpSpPr>
          <a:xfrm>
            <a:off x="5736842" y="1270437"/>
            <a:ext cx="465540" cy="466209"/>
            <a:chOff x="5302225" y="968375"/>
            <a:chExt cx="417650" cy="418250"/>
          </a:xfrm>
        </p:grpSpPr>
        <p:sp>
          <p:nvSpPr>
            <p:cNvPr id="465" name="Google Shape;465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67" name="Google Shape;467;p39"/>
          <p:cNvGrpSpPr/>
          <p:nvPr/>
        </p:nvGrpSpPr>
        <p:grpSpPr>
          <a:xfrm>
            <a:off x="6432394" y="1218019"/>
            <a:ext cx="577175" cy="562183"/>
            <a:chOff x="5926225" y="921350"/>
            <a:chExt cx="517800" cy="504350"/>
          </a:xfrm>
        </p:grpSpPr>
        <p:sp>
          <p:nvSpPr>
            <p:cNvPr id="468" name="Google Shape;468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7202824" y="1228915"/>
            <a:ext cx="539053" cy="540419"/>
            <a:chOff x="6617400" y="931125"/>
            <a:chExt cx="483600" cy="484825"/>
          </a:xfrm>
        </p:grpSpPr>
        <p:sp>
          <p:nvSpPr>
            <p:cNvPr id="471" name="Google Shape;471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450033" y="2068065"/>
            <a:ext cx="519992" cy="364831"/>
            <a:chOff x="559275" y="1683950"/>
            <a:chExt cx="466500" cy="327300"/>
          </a:xfrm>
        </p:grpSpPr>
        <p:sp>
          <p:nvSpPr>
            <p:cNvPr id="474" name="Google Shape;474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1201403" y="1995944"/>
            <a:ext cx="519992" cy="509096"/>
            <a:chOff x="1233350" y="1619250"/>
            <a:chExt cx="466500" cy="456725"/>
          </a:xfrm>
        </p:grpSpPr>
        <p:sp>
          <p:nvSpPr>
            <p:cNvPr id="477" name="Google Shape;477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81" name="Google Shape;481;p39"/>
          <p:cNvGrpSpPr/>
          <p:nvPr/>
        </p:nvGrpSpPr>
        <p:grpSpPr>
          <a:xfrm>
            <a:off x="1969102" y="2006813"/>
            <a:ext cx="487332" cy="487332"/>
            <a:chOff x="1922075" y="1629000"/>
            <a:chExt cx="437200" cy="437200"/>
          </a:xfrm>
        </p:grpSpPr>
        <p:sp>
          <p:nvSpPr>
            <p:cNvPr id="482" name="Google Shape;482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84" name="Google Shape;484;p39"/>
          <p:cNvGrpSpPr/>
          <p:nvPr/>
        </p:nvGrpSpPr>
        <p:grpSpPr>
          <a:xfrm>
            <a:off x="2718437" y="2004780"/>
            <a:ext cx="491401" cy="491401"/>
            <a:chOff x="2594325" y="1627175"/>
            <a:chExt cx="440850" cy="440850"/>
          </a:xfrm>
        </p:grpSpPr>
        <p:sp>
          <p:nvSpPr>
            <p:cNvPr id="485" name="Google Shape;485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88" name="Google Shape;488;p39"/>
          <p:cNvSpPr/>
          <p:nvPr/>
        </p:nvSpPr>
        <p:spPr>
          <a:xfrm>
            <a:off x="3491710" y="2026642"/>
            <a:ext cx="447873" cy="44784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89" name="Google Shape;489;p39"/>
          <p:cNvGrpSpPr/>
          <p:nvPr/>
        </p:nvGrpSpPr>
        <p:grpSpPr>
          <a:xfrm>
            <a:off x="4267461" y="1968024"/>
            <a:ext cx="398828" cy="564913"/>
            <a:chOff x="3984000" y="1594200"/>
            <a:chExt cx="357800" cy="506800"/>
          </a:xfrm>
        </p:grpSpPr>
        <p:sp>
          <p:nvSpPr>
            <p:cNvPr id="490" name="Google Shape;490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92" name="Google Shape;492;p39"/>
          <p:cNvGrpSpPr/>
          <p:nvPr/>
        </p:nvGrpSpPr>
        <p:grpSpPr>
          <a:xfrm>
            <a:off x="4955516" y="2089159"/>
            <a:ext cx="525453" cy="322640"/>
            <a:chOff x="4601275" y="1702875"/>
            <a:chExt cx="471400" cy="289450"/>
          </a:xfrm>
        </p:grpSpPr>
        <p:sp>
          <p:nvSpPr>
            <p:cNvPr id="493" name="Google Shape;493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5732077" y="2010212"/>
            <a:ext cx="475071" cy="480533"/>
            <a:chOff x="5297950" y="1632050"/>
            <a:chExt cx="426200" cy="431100"/>
          </a:xfrm>
        </p:grpSpPr>
        <p:sp>
          <p:nvSpPr>
            <p:cNvPr id="499" name="Google Shape;499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01" name="Google Shape;501;p39"/>
          <p:cNvGrpSpPr/>
          <p:nvPr/>
        </p:nvGrpSpPr>
        <p:grpSpPr>
          <a:xfrm>
            <a:off x="6482081" y="1995944"/>
            <a:ext cx="477801" cy="509096"/>
            <a:chOff x="5970800" y="1619250"/>
            <a:chExt cx="428650" cy="456725"/>
          </a:xfrm>
        </p:grpSpPr>
        <p:sp>
          <p:nvSpPr>
            <p:cNvPr id="502" name="Google Shape;502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07" name="Google Shape;507;p39"/>
          <p:cNvGrpSpPr/>
          <p:nvPr/>
        </p:nvGrpSpPr>
        <p:grpSpPr>
          <a:xfrm>
            <a:off x="7211686" y="1989814"/>
            <a:ext cx="535625" cy="488669"/>
            <a:chOff x="6625350" y="1613750"/>
            <a:chExt cx="480525" cy="438400"/>
          </a:xfrm>
        </p:grpSpPr>
        <p:sp>
          <p:nvSpPr>
            <p:cNvPr id="508" name="Google Shape;508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507885" y="2784739"/>
            <a:ext cx="404289" cy="434247"/>
            <a:chOff x="611175" y="2326900"/>
            <a:chExt cx="362700" cy="389575"/>
          </a:xfrm>
        </p:grpSpPr>
        <p:sp>
          <p:nvSpPr>
            <p:cNvPr id="514" name="Google Shape;514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18" name="Google Shape;518;p39"/>
          <p:cNvSpPr/>
          <p:nvPr/>
        </p:nvSpPr>
        <p:spPr>
          <a:xfrm>
            <a:off x="1248413" y="2788909"/>
            <a:ext cx="426081" cy="42608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9" name="Google Shape;519;p39"/>
          <p:cNvSpPr/>
          <p:nvPr/>
        </p:nvSpPr>
        <p:spPr>
          <a:xfrm>
            <a:off x="1999810" y="2788909"/>
            <a:ext cx="426081" cy="42608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0" name="Google Shape;520;p39"/>
          <p:cNvSpPr/>
          <p:nvPr/>
        </p:nvSpPr>
        <p:spPr>
          <a:xfrm>
            <a:off x="2751209" y="2788909"/>
            <a:ext cx="426081" cy="42608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21" name="Google Shape;521;p39"/>
          <p:cNvGrpSpPr/>
          <p:nvPr/>
        </p:nvGrpSpPr>
        <p:grpSpPr>
          <a:xfrm>
            <a:off x="3601837" y="2715323"/>
            <a:ext cx="227336" cy="567644"/>
            <a:chOff x="3386850" y="2264625"/>
            <a:chExt cx="203950" cy="509250"/>
          </a:xfrm>
        </p:grpSpPr>
        <p:sp>
          <p:nvSpPr>
            <p:cNvPr id="522" name="Google Shape;522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24" name="Google Shape;524;p39"/>
          <p:cNvGrpSpPr/>
          <p:nvPr/>
        </p:nvGrpSpPr>
        <p:grpSpPr>
          <a:xfrm>
            <a:off x="5125002" y="2787470"/>
            <a:ext cx="186484" cy="423351"/>
            <a:chOff x="4753325" y="2329350"/>
            <a:chExt cx="167300" cy="379800"/>
          </a:xfrm>
        </p:grpSpPr>
        <p:sp>
          <p:nvSpPr>
            <p:cNvPr id="525" name="Google Shape;525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4370205" y="2718025"/>
            <a:ext cx="193339" cy="562211"/>
            <a:chOff x="4076175" y="2267050"/>
            <a:chExt cx="173450" cy="504375"/>
          </a:xfrm>
        </p:grpSpPr>
        <p:sp>
          <p:nvSpPr>
            <p:cNvPr id="528" name="Google Shape;528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30" name="Google Shape;530;p39"/>
          <p:cNvSpPr/>
          <p:nvPr/>
        </p:nvSpPr>
        <p:spPr>
          <a:xfrm>
            <a:off x="5756800" y="2777343"/>
            <a:ext cx="426081" cy="449211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31" name="Google Shape;531;p39"/>
          <p:cNvGrpSpPr/>
          <p:nvPr/>
        </p:nvGrpSpPr>
        <p:grpSpPr>
          <a:xfrm>
            <a:off x="6486845" y="2785409"/>
            <a:ext cx="468272" cy="432881"/>
            <a:chOff x="5975075" y="2327500"/>
            <a:chExt cx="420100" cy="388350"/>
          </a:xfrm>
        </p:grpSpPr>
        <p:sp>
          <p:nvSpPr>
            <p:cNvPr id="532" name="Google Shape;532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34" name="Google Shape;534;p39"/>
          <p:cNvGrpSpPr/>
          <p:nvPr/>
        </p:nvGrpSpPr>
        <p:grpSpPr>
          <a:xfrm>
            <a:off x="7328726" y="2772477"/>
            <a:ext cx="287249" cy="468272"/>
            <a:chOff x="6730350" y="2315900"/>
            <a:chExt cx="257700" cy="420100"/>
          </a:xfrm>
        </p:grpSpPr>
        <p:sp>
          <p:nvSpPr>
            <p:cNvPr id="535" name="Google Shape;535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40" name="Google Shape;540;p39"/>
          <p:cNvGrpSpPr/>
          <p:nvPr/>
        </p:nvGrpSpPr>
        <p:grpSpPr>
          <a:xfrm>
            <a:off x="637186" y="3487787"/>
            <a:ext cx="145687" cy="530888"/>
            <a:chOff x="727175" y="2957625"/>
            <a:chExt cx="130700" cy="476275"/>
          </a:xfrm>
        </p:grpSpPr>
        <p:sp>
          <p:nvSpPr>
            <p:cNvPr id="541" name="Google Shape;541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43" name="Google Shape;543;p39"/>
          <p:cNvSpPr/>
          <p:nvPr/>
        </p:nvSpPr>
        <p:spPr>
          <a:xfrm>
            <a:off x="1989611" y="3466819"/>
            <a:ext cx="446480" cy="57307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4" name="Google Shape;544;p39"/>
          <p:cNvSpPr/>
          <p:nvPr/>
        </p:nvSpPr>
        <p:spPr>
          <a:xfrm>
            <a:off x="1296066" y="3466819"/>
            <a:ext cx="330777" cy="57307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45" name="Google Shape;545;p39"/>
          <p:cNvGrpSpPr/>
          <p:nvPr/>
        </p:nvGrpSpPr>
        <p:grpSpPr>
          <a:xfrm>
            <a:off x="2706175" y="3504786"/>
            <a:ext cx="515924" cy="496863"/>
            <a:chOff x="2583325" y="2972875"/>
            <a:chExt cx="462850" cy="445750"/>
          </a:xfrm>
        </p:grpSpPr>
        <p:sp>
          <p:nvSpPr>
            <p:cNvPr id="546" name="Google Shape;546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48" name="Google Shape;548;p39"/>
          <p:cNvGrpSpPr/>
          <p:nvPr/>
        </p:nvGrpSpPr>
        <p:grpSpPr>
          <a:xfrm>
            <a:off x="3439848" y="3578996"/>
            <a:ext cx="551315" cy="348473"/>
            <a:chOff x="3241525" y="3039450"/>
            <a:chExt cx="494600" cy="312625"/>
          </a:xfrm>
        </p:grpSpPr>
        <p:sp>
          <p:nvSpPr>
            <p:cNvPr id="549" name="Google Shape;549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51" name="Google Shape;551;p39"/>
          <p:cNvSpPr/>
          <p:nvPr/>
        </p:nvSpPr>
        <p:spPr>
          <a:xfrm>
            <a:off x="4981574" y="3516508"/>
            <a:ext cx="473733" cy="473705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52" name="Google Shape;552;p39"/>
          <p:cNvGrpSpPr/>
          <p:nvPr/>
        </p:nvGrpSpPr>
        <p:grpSpPr>
          <a:xfrm>
            <a:off x="5684425" y="3542240"/>
            <a:ext cx="570375" cy="421985"/>
            <a:chOff x="5255200" y="3006475"/>
            <a:chExt cx="511700" cy="378575"/>
          </a:xfrm>
        </p:grpSpPr>
        <p:sp>
          <p:nvSpPr>
            <p:cNvPr id="553" name="Google Shape;553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55" name="Google Shape;555;p39"/>
          <p:cNvGrpSpPr/>
          <p:nvPr/>
        </p:nvGrpSpPr>
        <p:grpSpPr>
          <a:xfrm>
            <a:off x="4236139" y="3517745"/>
            <a:ext cx="461472" cy="470975"/>
            <a:chOff x="3955900" y="2984500"/>
            <a:chExt cx="414000" cy="422525"/>
          </a:xfrm>
        </p:grpSpPr>
        <p:sp>
          <p:nvSpPr>
            <p:cNvPr id="556" name="Google Shape;556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59" name="Google Shape;559;p39"/>
          <p:cNvSpPr/>
          <p:nvPr/>
        </p:nvSpPr>
        <p:spPr>
          <a:xfrm>
            <a:off x="454823" y="4301933"/>
            <a:ext cx="515896" cy="405655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0" name="Google Shape;560;p39"/>
          <p:cNvSpPr/>
          <p:nvPr/>
        </p:nvSpPr>
        <p:spPr>
          <a:xfrm>
            <a:off x="6541553" y="3494716"/>
            <a:ext cx="359368" cy="517289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61" name="Google Shape;561;p39"/>
          <p:cNvGrpSpPr/>
          <p:nvPr/>
        </p:nvGrpSpPr>
        <p:grpSpPr>
          <a:xfrm>
            <a:off x="7296066" y="3510917"/>
            <a:ext cx="352569" cy="500959"/>
            <a:chOff x="6701050" y="2978375"/>
            <a:chExt cx="316300" cy="449425"/>
          </a:xfrm>
        </p:grpSpPr>
        <p:sp>
          <p:nvSpPr>
            <p:cNvPr id="562" name="Google Shape;562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1210237" y="4335798"/>
            <a:ext cx="502324" cy="337605"/>
            <a:chOff x="1241275" y="3718400"/>
            <a:chExt cx="450650" cy="302875"/>
          </a:xfrm>
        </p:grpSpPr>
        <p:sp>
          <p:nvSpPr>
            <p:cNvPr id="565" name="Google Shape;565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69" name="Google Shape;569;p39"/>
          <p:cNvGrpSpPr/>
          <p:nvPr/>
        </p:nvGrpSpPr>
        <p:grpSpPr>
          <a:xfrm>
            <a:off x="1968432" y="4309937"/>
            <a:ext cx="488669" cy="389995"/>
            <a:chOff x="1921475" y="3695200"/>
            <a:chExt cx="438400" cy="349875"/>
          </a:xfrm>
        </p:grpSpPr>
        <p:sp>
          <p:nvSpPr>
            <p:cNvPr id="570" name="Google Shape;570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2724567" y="4303807"/>
            <a:ext cx="479140" cy="401587"/>
            <a:chOff x="2599825" y="3689700"/>
            <a:chExt cx="429850" cy="360275"/>
          </a:xfrm>
        </p:grpSpPr>
        <p:sp>
          <p:nvSpPr>
            <p:cNvPr id="574" name="Google Shape;574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76" name="Google Shape;576;p39"/>
          <p:cNvGrpSpPr/>
          <p:nvPr/>
        </p:nvGrpSpPr>
        <p:grpSpPr>
          <a:xfrm>
            <a:off x="3499066" y="4262286"/>
            <a:ext cx="432881" cy="451941"/>
            <a:chOff x="3294650" y="3652450"/>
            <a:chExt cx="388350" cy="405450"/>
          </a:xfrm>
        </p:grpSpPr>
        <p:sp>
          <p:nvSpPr>
            <p:cNvPr id="577" name="Google Shape;577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4214375" y="4319468"/>
            <a:ext cx="505000" cy="370264"/>
            <a:chOff x="3936375" y="3703750"/>
            <a:chExt cx="453050" cy="332175"/>
          </a:xfrm>
        </p:grpSpPr>
        <p:sp>
          <p:nvSpPr>
            <p:cNvPr id="581" name="Google Shape;581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86" name="Google Shape;586;p39"/>
          <p:cNvGrpSpPr/>
          <p:nvPr/>
        </p:nvGrpSpPr>
        <p:grpSpPr>
          <a:xfrm>
            <a:off x="4965743" y="4319468"/>
            <a:ext cx="505000" cy="370264"/>
            <a:chOff x="4610450" y="3703750"/>
            <a:chExt cx="453050" cy="332175"/>
          </a:xfrm>
        </p:grpSpPr>
        <p:sp>
          <p:nvSpPr>
            <p:cNvPr id="587" name="Google Shape;587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89" name="Google Shape;589;p39"/>
          <p:cNvGrpSpPr/>
          <p:nvPr/>
        </p:nvGrpSpPr>
        <p:grpSpPr>
          <a:xfrm>
            <a:off x="5734809" y="4282043"/>
            <a:ext cx="469609" cy="445115"/>
            <a:chOff x="5300400" y="3670175"/>
            <a:chExt cx="421300" cy="399325"/>
          </a:xfrm>
        </p:grpSpPr>
        <p:sp>
          <p:nvSpPr>
            <p:cNvPr id="590" name="Google Shape;590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95" name="Google Shape;595;p39"/>
          <p:cNvSpPr/>
          <p:nvPr/>
        </p:nvSpPr>
        <p:spPr>
          <a:xfrm>
            <a:off x="6459873" y="4243410"/>
            <a:ext cx="522723" cy="522695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96" name="Google Shape;596;p39"/>
          <p:cNvGrpSpPr/>
          <p:nvPr/>
        </p:nvGrpSpPr>
        <p:grpSpPr>
          <a:xfrm>
            <a:off x="7244345" y="4276581"/>
            <a:ext cx="456011" cy="456039"/>
            <a:chOff x="6654650" y="3665275"/>
            <a:chExt cx="409100" cy="409125"/>
          </a:xfrm>
        </p:grpSpPr>
        <p:sp>
          <p:nvSpPr>
            <p:cNvPr id="597" name="Google Shape;597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99" name="Google Shape;599;p39"/>
          <p:cNvGrpSpPr/>
          <p:nvPr/>
        </p:nvGrpSpPr>
        <p:grpSpPr>
          <a:xfrm>
            <a:off x="462965" y="5008889"/>
            <a:ext cx="494132" cy="494160"/>
            <a:chOff x="570875" y="4322250"/>
            <a:chExt cx="443300" cy="443325"/>
          </a:xfrm>
        </p:grpSpPr>
        <p:sp>
          <p:nvSpPr>
            <p:cNvPr id="600" name="Google Shape;600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04" name="Google Shape;604;p39"/>
          <p:cNvSpPr/>
          <p:nvPr/>
        </p:nvSpPr>
        <p:spPr>
          <a:xfrm>
            <a:off x="1193959" y="5105053"/>
            <a:ext cx="534984" cy="302215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605" name="Google Shape;605;p39"/>
          <p:cNvGrpSpPr/>
          <p:nvPr/>
        </p:nvGrpSpPr>
        <p:grpSpPr>
          <a:xfrm>
            <a:off x="2033083" y="4972160"/>
            <a:ext cx="359368" cy="567616"/>
            <a:chOff x="1979475" y="4289300"/>
            <a:chExt cx="322400" cy="509225"/>
          </a:xfrm>
        </p:grpSpPr>
        <p:sp>
          <p:nvSpPr>
            <p:cNvPr id="606" name="Google Shape;606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09" name="Google Shape;609;p39"/>
          <p:cNvGrpSpPr/>
          <p:nvPr/>
        </p:nvGrpSpPr>
        <p:grpSpPr>
          <a:xfrm>
            <a:off x="2752461" y="4979629"/>
            <a:ext cx="424019" cy="552680"/>
            <a:chOff x="2624850" y="4296000"/>
            <a:chExt cx="380400" cy="495825"/>
          </a:xfrm>
        </p:grpSpPr>
        <p:sp>
          <p:nvSpPr>
            <p:cNvPr id="610" name="Google Shape;610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13" name="Google Shape;613;p39"/>
          <p:cNvSpPr/>
          <p:nvPr/>
        </p:nvSpPr>
        <p:spPr>
          <a:xfrm>
            <a:off x="4240405" y="5029503"/>
            <a:ext cx="453279" cy="453307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4" name="Google Shape;614;p39"/>
          <p:cNvSpPr/>
          <p:nvPr/>
        </p:nvSpPr>
        <p:spPr>
          <a:xfrm>
            <a:off x="3489006" y="5058095"/>
            <a:ext cx="453279" cy="396125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5" name="Google Shape;615;p39"/>
          <p:cNvSpPr/>
          <p:nvPr/>
        </p:nvSpPr>
        <p:spPr>
          <a:xfrm>
            <a:off x="4989739" y="5027468"/>
            <a:ext cx="457404" cy="457376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616" name="Google Shape;616;p39"/>
          <p:cNvGrpSpPr/>
          <p:nvPr/>
        </p:nvGrpSpPr>
        <p:grpSpPr>
          <a:xfrm>
            <a:off x="5707582" y="5034081"/>
            <a:ext cx="524060" cy="443777"/>
            <a:chOff x="5275975" y="4344850"/>
            <a:chExt cx="470150" cy="398125"/>
          </a:xfrm>
        </p:grpSpPr>
        <p:sp>
          <p:nvSpPr>
            <p:cNvPr id="617" name="Google Shape;617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20" name="Google Shape;620;p39"/>
          <p:cNvSpPr/>
          <p:nvPr/>
        </p:nvSpPr>
        <p:spPr>
          <a:xfrm>
            <a:off x="6485735" y="5020670"/>
            <a:ext cx="471003" cy="470975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621" name="Google Shape;621;p39"/>
          <p:cNvGrpSpPr/>
          <p:nvPr/>
        </p:nvGrpSpPr>
        <p:grpSpPr>
          <a:xfrm>
            <a:off x="7230719" y="4998021"/>
            <a:ext cx="483264" cy="515896"/>
            <a:chOff x="6642425" y="4312500"/>
            <a:chExt cx="433550" cy="462825"/>
          </a:xfrm>
        </p:grpSpPr>
        <p:sp>
          <p:nvSpPr>
            <p:cNvPr id="622" name="Google Shape;622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25" name="Google Shape;625;p39"/>
          <p:cNvSpPr/>
          <p:nvPr/>
        </p:nvSpPr>
        <p:spPr>
          <a:xfrm>
            <a:off x="399701" y="5824458"/>
            <a:ext cx="620703" cy="366196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626" name="Google Shape;626;p39"/>
          <p:cNvGrpSpPr/>
          <p:nvPr/>
        </p:nvGrpSpPr>
        <p:grpSpPr>
          <a:xfrm>
            <a:off x="1213637" y="5763686"/>
            <a:ext cx="495497" cy="487332"/>
            <a:chOff x="1244325" y="4999400"/>
            <a:chExt cx="444525" cy="437200"/>
          </a:xfrm>
        </p:grpSpPr>
        <p:sp>
          <p:nvSpPr>
            <p:cNvPr id="627" name="Google Shape;627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32" name="Google Shape;632;p39"/>
          <p:cNvGrpSpPr/>
          <p:nvPr/>
        </p:nvGrpSpPr>
        <p:grpSpPr>
          <a:xfrm>
            <a:off x="2009258" y="5748024"/>
            <a:ext cx="407020" cy="518627"/>
            <a:chOff x="1958100" y="4985350"/>
            <a:chExt cx="365150" cy="465275"/>
          </a:xfrm>
        </p:grpSpPr>
        <p:sp>
          <p:nvSpPr>
            <p:cNvPr id="633" name="Google Shape;633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2730670" y="5767754"/>
            <a:ext cx="466933" cy="479836"/>
            <a:chOff x="2605300" y="5003050"/>
            <a:chExt cx="418900" cy="430475"/>
          </a:xfrm>
        </p:grpSpPr>
        <p:sp>
          <p:nvSpPr>
            <p:cNvPr id="637" name="Google Shape;637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40" name="Google Shape;640;p39"/>
          <p:cNvGrpSpPr/>
          <p:nvPr/>
        </p:nvGrpSpPr>
        <p:grpSpPr>
          <a:xfrm>
            <a:off x="3436449" y="5777982"/>
            <a:ext cx="558113" cy="458741"/>
            <a:chOff x="3238475" y="5012225"/>
            <a:chExt cx="500700" cy="411550"/>
          </a:xfrm>
        </p:grpSpPr>
        <p:sp>
          <p:nvSpPr>
            <p:cNvPr id="641" name="Google Shape;641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4911960" y="5728965"/>
            <a:ext cx="612565" cy="556748"/>
            <a:chOff x="4562200" y="4968250"/>
            <a:chExt cx="549550" cy="499475"/>
          </a:xfrm>
        </p:grpSpPr>
        <p:sp>
          <p:nvSpPr>
            <p:cNvPr id="647" name="Google Shape;647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39"/>
          <p:cNvGrpSpPr/>
          <p:nvPr/>
        </p:nvGrpSpPr>
        <p:grpSpPr>
          <a:xfrm>
            <a:off x="4254531" y="5760285"/>
            <a:ext cx="424688" cy="493435"/>
            <a:chOff x="3972400" y="4996350"/>
            <a:chExt cx="381000" cy="442675"/>
          </a:xfrm>
        </p:grpSpPr>
        <p:sp>
          <p:nvSpPr>
            <p:cNvPr id="653" name="Google Shape;653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55" name="Google Shape;655;p39"/>
          <p:cNvGrpSpPr/>
          <p:nvPr/>
        </p:nvGrpSpPr>
        <p:grpSpPr>
          <a:xfrm>
            <a:off x="5668792" y="5718764"/>
            <a:ext cx="601669" cy="577147"/>
            <a:chOff x="5241175" y="4959100"/>
            <a:chExt cx="539775" cy="517775"/>
          </a:xfrm>
        </p:grpSpPr>
        <p:sp>
          <p:nvSpPr>
            <p:cNvPr id="656" name="Google Shape;656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62" name="Google Shape;662;p39"/>
          <p:cNvSpPr/>
          <p:nvPr/>
        </p:nvSpPr>
        <p:spPr>
          <a:xfrm>
            <a:off x="6456473" y="5861217"/>
            <a:ext cx="529523" cy="292684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663" name="Google Shape;663;p39"/>
          <p:cNvGrpSpPr/>
          <p:nvPr/>
        </p:nvGrpSpPr>
        <p:grpSpPr>
          <a:xfrm>
            <a:off x="7278371" y="5804510"/>
            <a:ext cx="385925" cy="443777"/>
            <a:chOff x="6685175" y="5036025"/>
            <a:chExt cx="346225" cy="398125"/>
          </a:xfrm>
        </p:grpSpPr>
        <p:sp>
          <p:nvSpPr>
            <p:cNvPr id="664" name="Google Shape;664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69" name="Google Shape;669;p39"/>
          <p:cNvGrpSpPr/>
          <p:nvPr/>
        </p:nvGrpSpPr>
        <p:grpSpPr>
          <a:xfrm>
            <a:off x="8357671" y="2808265"/>
            <a:ext cx="576760" cy="561779"/>
            <a:chOff x="5926225" y="921350"/>
            <a:chExt cx="517800" cy="504350"/>
          </a:xfrm>
        </p:grpSpPr>
        <p:sp>
          <p:nvSpPr>
            <p:cNvPr id="670" name="Google Shape;670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1C23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1C232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72" name="Google Shape;672;p39"/>
          <p:cNvSpPr/>
          <p:nvPr/>
        </p:nvSpPr>
        <p:spPr>
          <a:xfrm>
            <a:off x="8616232" y="3123008"/>
            <a:ext cx="534600" cy="301997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673" name="Google Shape;673;p39"/>
          <p:cNvGrpSpPr/>
          <p:nvPr/>
        </p:nvGrpSpPr>
        <p:grpSpPr>
          <a:xfrm>
            <a:off x="9537655" y="2780772"/>
            <a:ext cx="576760" cy="561779"/>
            <a:chOff x="5926225" y="921350"/>
            <a:chExt cx="517800" cy="504350"/>
          </a:xfrm>
        </p:grpSpPr>
        <p:sp>
          <p:nvSpPr>
            <p:cNvPr id="674" name="Google Shape;674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76" name="Google Shape;676;p39"/>
          <p:cNvSpPr/>
          <p:nvPr/>
        </p:nvSpPr>
        <p:spPr>
          <a:xfrm>
            <a:off x="9796216" y="3095515"/>
            <a:ext cx="534600" cy="301997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677" name="Google Shape;677;p39"/>
          <p:cNvGrpSpPr/>
          <p:nvPr/>
        </p:nvGrpSpPr>
        <p:grpSpPr>
          <a:xfrm>
            <a:off x="8358029" y="3779495"/>
            <a:ext cx="1434583" cy="1397319"/>
            <a:chOff x="5926225" y="921350"/>
            <a:chExt cx="517800" cy="504350"/>
          </a:xfrm>
        </p:grpSpPr>
        <p:sp>
          <p:nvSpPr>
            <p:cNvPr id="678" name="Google Shape;678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80" name="Google Shape;680;p39"/>
          <p:cNvSpPr/>
          <p:nvPr/>
        </p:nvSpPr>
        <p:spPr>
          <a:xfrm>
            <a:off x="9001112" y="4562292"/>
            <a:ext cx="1329717" cy="7511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40"/>
          <p:cNvGrpSpPr/>
          <p:nvPr/>
        </p:nvGrpSpPr>
        <p:grpSpPr>
          <a:xfrm>
            <a:off x="4078517" y="2066837"/>
            <a:ext cx="594291" cy="594337"/>
            <a:chOff x="3706812" y="1035050"/>
            <a:chExt cx="4792662" cy="4787899"/>
          </a:xfrm>
        </p:grpSpPr>
        <p:sp>
          <p:nvSpPr>
            <p:cNvPr id="688" name="Google Shape;688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4" name="Google Shape;694;p40"/>
          <p:cNvGrpSpPr/>
          <p:nvPr/>
        </p:nvGrpSpPr>
        <p:grpSpPr>
          <a:xfrm>
            <a:off x="2372525" y="2066877"/>
            <a:ext cx="591108" cy="593916"/>
            <a:chOff x="1400175" y="1220787"/>
            <a:chExt cx="4473575" cy="4476750"/>
          </a:xfrm>
        </p:grpSpPr>
        <p:sp>
          <p:nvSpPr>
            <p:cNvPr id="695" name="Google Shape;695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9" name="Google Shape;699;p40"/>
          <p:cNvGrpSpPr/>
          <p:nvPr/>
        </p:nvGrpSpPr>
        <p:grpSpPr>
          <a:xfrm>
            <a:off x="1517395" y="2066896"/>
            <a:ext cx="594727" cy="593953"/>
            <a:chOff x="1649412" y="927100"/>
            <a:chExt cx="5011737" cy="5016500"/>
          </a:xfrm>
        </p:grpSpPr>
        <p:sp>
          <p:nvSpPr>
            <p:cNvPr id="700" name="Google Shape;700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3" name="Google Shape;703;p40"/>
          <p:cNvGrpSpPr/>
          <p:nvPr/>
        </p:nvGrpSpPr>
        <p:grpSpPr>
          <a:xfrm>
            <a:off x="3224529" y="2067232"/>
            <a:ext cx="593160" cy="593715"/>
            <a:chOff x="1301750" y="920750"/>
            <a:chExt cx="5095875" cy="5100637"/>
          </a:xfrm>
        </p:grpSpPr>
        <p:sp>
          <p:nvSpPr>
            <p:cNvPr id="704" name="Google Shape;704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9" name="Google Shape;709;p40"/>
          <p:cNvGrpSpPr/>
          <p:nvPr/>
        </p:nvGrpSpPr>
        <p:grpSpPr>
          <a:xfrm>
            <a:off x="5788761" y="2067112"/>
            <a:ext cx="594161" cy="594121"/>
            <a:chOff x="5732756" y="2682276"/>
            <a:chExt cx="719905" cy="719856"/>
          </a:xfrm>
        </p:grpSpPr>
        <p:sp>
          <p:nvSpPr>
            <p:cNvPr id="710" name="Google Shape;710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3" name="Google Shape;713;p40"/>
          <p:cNvGrpSpPr/>
          <p:nvPr/>
        </p:nvGrpSpPr>
        <p:grpSpPr>
          <a:xfrm>
            <a:off x="6643850" y="2067103"/>
            <a:ext cx="594169" cy="594139"/>
            <a:chOff x="6768809" y="2682265"/>
            <a:chExt cx="719915" cy="719877"/>
          </a:xfrm>
        </p:grpSpPr>
        <p:sp>
          <p:nvSpPr>
            <p:cNvPr id="714" name="Google Shape;714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8" name="Google Shape;718;p40"/>
          <p:cNvGrpSpPr/>
          <p:nvPr/>
        </p:nvGrpSpPr>
        <p:grpSpPr>
          <a:xfrm>
            <a:off x="7498946" y="2067142"/>
            <a:ext cx="594337" cy="594060"/>
            <a:chOff x="7804870" y="2682313"/>
            <a:chExt cx="720118" cy="719782"/>
          </a:xfrm>
        </p:grpSpPr>
        <p:sp>
          <p:nvSpPr>
            <p:cNvPr id="719" name="Google Shape;719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4" name="Google Shape;724;p40"/>
          <p:cNvGrpSpPr/>
          <p:nvPr/>
        </p:nvGrpSpPr>
        <p:grpSpPr>
          <a:xfrm>
            <a:off x="8354210" y="2066833"/>
            <a:ext cx="595057" cy="594675"/>
            <a:chOff x="8841135" y="2681940"/>
            <a:chExt cx="720990" cy="720527"/>
          </a:xfrm>
        </p:grpSpPr>
        <p:sp>
          <p:nvSpPr>
            <p:cNvPr id="725" name="Google Shape;725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1" name="Google Shape;731;p40"/>
          <p:cNvGrpSpPr/>
          <p:nvPr/>
        </p:nvGrpSpPr>
        <p:grpSpPr>
          <a:xfrm>
            <a:off x="4932873" y="2066743"/>
            <a:ext cx="593680" cy="593680"/>
            <a:chOff x="4103687" y="1439862"/>
            <a:chExt cx="3986212" cy="3986211"/>
          </a:xfrm>
        </p:grpSpPr>
        <p:sp>
          <p:nvSpPr>
            <p:cNvPr id="732" name="Google Shape;732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4" name="Google Shape;734;p40"/>
          <p:cNvGrpSpPr/>
          <p:nvPr/>
        </p:nvGrpSpPr>
        <p:grpSpPr>
          <a:xfrm>
            <a:off x="9210194" y="2067149"/>
            <a:ext cx="594404" cy="594047"/>
            <a:chOff x="9878272" y="2682320"/>
            <a:chExt cx="720199" cy="719767"/>
          </a:xfrm>
        </p:grpSpPr>
        <p:sp>
          <p:nvSpPr>
            <p:cNvPr id="735" name="Google Shape;735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8" name="Google Shape;738;p40"/>
          <p:cNvGrpSpPr/>
          <p:nvPr/>
        </p:nvGrpSpPr>
        <p:grpSpPr>
          <a:xfrm>
            <a:off x="10065524" y="2067038"/>
            <a:ext cx="594267" cy="594268"/>
            <a:chOff x="10914618" y="2682187"/>
            <a:chExt cx="720033" cy="720033"/>
          </a:xfrm>
        </p:grpSpPr>
        <p:sp>
          <p:nvSpPr>
            <p:cNvPr id="739" name="Google Shape;739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5" name="Google Shape;745;p40"/>
          <p:cNvGrpSpPr/>
          <p:nvPr/>
        </p:nvGrpSpPr>
        <p:grpSpPr>
          <a:xfrm>
            <a:off x="2363553" y="1124076"/>
            <a:ext cx="482028" cy="594421"/>
            <a:chOff x="1582665" y="1011072"/>
            <a:chExt cx="584040" cy="720220"/>
          </a:xfrm>
        </p:grpSpPr>
        <p:sp>
          <p:nvSpPr>
            <p:cNvPr id="746" name="Google Shape;746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1" name="Google Shape;751;p40"/>
          <p:cNvGrpSpPr/>
          <p:nvPr/>
        </p:nvGrpSpPr>
        <p:grpSpPr>
          <a:xfrm>
            <a:off x="3165398" y="1124104"/>
            <a:ext cx="505975" cy="594395"/>
            <a:chOff x="2554206" y="1011105"/>
            <a:chExt cx="613055" cy="720187"/>
          </a:xfrm>
        </p:grpSpPr>
        <p:sp>
          <p:nvSpPr>
            <p:cNvPr id="752" name="Google Shape;752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5" name="Google Shape;755;p40"/>
          <p:cNvGrpSpPr/>
          <p:nvPr/>
        </p:nvGrpSpPr>
        <p:grpSpPr>
          <a:xfrm>
            <a:off x="9229632" y="1063225"/>
            <a:ext cx="614273" cy="655273"/>
            <a:chOff x="9901824" y="937343"/>
            <a:chExt cx="744273" cy="793950"/>
          </a:xfrm>
        </p:grpSpPr>
        <p:grpSp>
          <p:nvGrpSpPr>
            <p:cNvPr id="756" name="Google Shape;756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57" name="Google Shape;757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67" name="Google Shape;767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3" name="Google Shape;773;p40"/>
          <p:cNvGrpSpPr/>
          <p:nvPr/>
        </p:nvGrpSpPr>
        <p:grpSpPr>
          <a:xfrm>
            <a:off x="3991190" y="1124326"/>
            <a:ext cx="493157" cy="594172"/>
            <a:chOff x="3554761" y="1011374"/>
            <a:chExt cx="597525" cy="719918"/>
          </a:xfrm>
        </p:grpSpPr>
        <p:sp>
          <p:nvSpPr>
            <p:cNvPr id="774" name="Google Shape;774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8" name="Google Shape;778;p40"/>
          <p:cNvGrpSpPr/>
          <p:nvPr/>
        </p:nvGrpSpPr>
        <p:grpSpPr>
          <a:xfrm>
            <a:off x="4804163" y="1124043"/>
            <a:ext cx="494340" cy="594455"/>
            <a:chOff x="4539787" y="1011032"/>
            <a:chExt cx="598958" cy="720261"/>
          </a:xfrm>
        </p:grpSpPr>
        <p:sp>
          <p:nvSpPr>
            <p:cNvPr id="779" name="Google Shape;779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4" name="Google Shape;784;p40"/>
          <p:cNvGrpSpPr/>
          <p:nvPr/>
        </p:nvGrpSpPr>
        <p:grpSpPr>
          <a:xfrm>
            <a:off x="5618321" y="1124187"/>
            <a:ext cx="489223" cy="594311"/>
            <a:chOff x="5526246" y="1011207"/>
            <a:chExt cx="592758" cy="720086"/>
          </a:xfrm>
        </p:grpSpPr>
        <p:sp>
          <p:nvSpPr>
            <p:cNvPr id="785" name="Google Shape;785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1" name="Google Shape;791;p40"/>
          <p:cNvGrpSpPr/>
          <p:nvPr/>
        </p:nvGrpSpPr>
        <p:grpSpPr>
          <a:xfrm>
            <a:off x="1558011" y="1124179"/>
            <a:ext cx="485725" cy="594320"/>
            <a:chOff x="606645" y="1011196"/>
            <a:chExt cx="588520" cy="720096"/>
          </a:xfrm>
        </p:grpSpPr>
        <p:sp>
          <p:nvSpPr>
            <p:cNvPr id="792" name="Google Shape;792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40"/>
          <p:cNvGrpSpPr/>
          <p:nvPr/>
        </p:nvGrpSpPr>
        <p:grpSpPr>
          <a:xfrm>
            <a:off x="10163722" y="1124148"/>
            <a:ext cx="397873" cy="594349"/>
            <a:chOff x="11033597" y="1011159"/>
            <a:chExt cx="482075" cy="720133"/>
          </a:xfrm>
        </p:grpSpPr>
        <p:sp>
          <p:nvSpPr>
            <p:cNvPr id="797" name="Google Shape;797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8295542" y="1063225"/>
            <a:ext cx="614273" cy="655273"/>
            <a:chOff x="8770051" y="937343"/>
            <a:chExt cx="744273" cy="793950"/>
          </a:xfrm>
        </p:grpSpPr>
        <p:sp>
          <p:nvSpPr>
            <p:cNvPr id="802" name="Google Shape;802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7" name="Google Shape;807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808" name="Google Shape;808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8" name="Google Shape;818;p40"/>
          <p:cNvGrpSpPr/>
          <p:nvPr/>
        </p:nvGrpSpPr>
        <p:grpSpPr>
          <a:xfrm>
            <a:off x="6427361" y="1063225"/>
            <a:ext cx="614273" cy="655273"/>
            <a:chOff x="6506504" y="937343"/>
            <a:chExt cx="744273" cy="793950"/>
          </a:xfrm>
        </p:grpSpPr>
        <p:sp>
          <p:nvSpPr>
            <p:cNvPr id="819" name="Google Shape;819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2" name="Google Shape;822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823" name="Google Shape;823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3" name="Google Shape;833;p40"/>
          <p:cNvGrpSpPr/>
          <p:nvPr/>
        </p:nvGrpSpPr>
        <p:grpSpPr>
          <a:xfrm>
            <a:off x="7361452" y="1063225"/>
            <a:ext cx="614273" cy="655273"/>
            <a:chOff x="7638277" y="937343"/>
            <a:chExt cx="744273" cy="793950"/>
          </a:xfrm>
        </p:grpSpPr>
        <p:sp>
          <p:nvSpPr>
            <p:cNvPr id="834" name="Google Shape;834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8" name="Google Shape;838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839" name="Google Shape;839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9" name="Google Shape;849;p40"/>
          <p:cNvGrpSpPr/>
          <p:nvPr/>
        </p:nvGrpSpPr>
        <p:grpSpPr>
          <a:xfrm>
            <a:off x="4081598" y="3982631"/>
            <a:ext cx="594372" cy="534352"/>
            <a:chOff x="3778727" y="4460423"/>
            <a:chExt cx="720160" cy="647438"/>
          </a:xfrm>
        </p:grpSpPr>
        <p:sp>
          <p:nvSpPr>
            <p:cNvPr id="850" name="Google Shape;850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7" name="Google Shape;857;p40"/>
          <p:cNvGrpSpPr/>
          <p:nvPr/>
        </p:nvGrpSpPr>
        <p:grpSpPr>
          <a:xfrm>
            <a:off x="1517444" y="3962731"/>
            <a:ext cx="594240" cy="574151"/>
            <a:chOff x="557494" y="4436312"/>
            <a:chExt cx="720000" cy="695660"/>
          </a:xfrm>
        </p:grpSpPr>
        <p:sp>
          <p:nvSpPr>
            <p:cNvPr id="858" name="Google Shape;858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40"/>
          <p:cNvGrpSpPr/>
          <p:nvPr/>
        </p:nvGrpSpPr>
        <p:grpSpPr>
          <a:xfrm>
            <a:off x="5791074" y="3952612"/>
            <a:ext cx="594444" cy="594389"/>
            <a:chOff x="5926265" y="4424051"/>
            <a:chExt cx="720246" cy="720181"/>
          </a:xfrm>
        </p:grpSpPr>
        <p:sp>
          <p:nvSpPr>
            <p:cNvPr id="863" name="Google Shape;863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7" name="Google Shape;867;p40"/>
          <p:cNvGrpSpPr/>
          <p:nvPr/>
        </p:nvGrpSpPr>
        <p:grpSpPr>
          <a:xfrm>
            <a:off x="2372088" y="3978684"/>
            <a:ext cx="594240" cy="542245"/>
            <a:chOff x="1631150" y="4455641"/>
            <a:chExt cx="720000" cy="657002"/>
          </a:xfrm>
        </p:grpSpPr>
        <p:sp>
          <p:nvSpPr>
            <p:cNvPr id="868" name="Google Shape;868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40"/>
          <p:cNvGrpSpPr/>
          <p:nvPr/>
        </p:nvGrpSpPr>
        <p:grpSpPr>
          <a:xfrm>
            <a:off x="3226793" y="3977906"/>
            <a:ext cx="594240" cy="543804"/>
            <a:chOff x="2704878" y="4454697"/>
            <a:chExt cx="720000" cy="658889"/>
          </a:xfrm>
        </p:grpSpPr>
        <p:sp>
          <p:nvSpPr>
            <p:cNvPr id="874" name="Google Shape;874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0" name="Google Shape;880;p40"/>
          <p:cNvGrpSpPr/>
          <p:nvPr/>
        </p:nvGrpSpPr>
        <p:grpSpPr>
          <a:xfrm>
            <a:off x="4936489" y="3980517"/>
            <a:ext cx="594065" cy="538580"/>
            <a:chOff x="4852681" y="4457861"/>
            <a:chExt cx="719788" cy="652561"/>
          </a:xfrm>
        </p:grpSpPr>
        <p:sp>
          <p:nvSpPr>
            <p:cNvPr id="881" name="Google Shape;881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4" name="Google Shape;884;p40"/>
          <p:cNvGrpSpPr/>
          <p:nvPr/>
        </p:nvGrpSpPr>
        <p:grpSpPr>
          <a:xfrm>
            <a:off x="6646036" y="3967766"/>
            <a:ext cx="594424" cy="564084"/>
            <a:chOff x="7000306" y="4442411"/>
            <a:chExt cx="720224" cy="683463"/>
          </a:xfrm>
        </p:grpSpPr>
        <p:sp>
          <p:nvSpPr>
            <p:cNvPr id="885" name="Google Shape;885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0" name="Google Shape;890;p40"/>
          <p:cNvGrpSpPr/>
          <p:nvPr/>
        </p:nvGrpSpPr>
        <p:grpSpPr>
          <a:xfrm>
            <a:off x="7500981" y="3964828"/>
            <a:ext cx="594372" cy="569957"/>
            <a:chOff x="8074325" y="4438852"/>
            <a:chExt cx="720160" cy="690579"/>
          </a:xfrm>
        </p:grpSpPr>
        <p:sp>
          <p:nvSpPr>
            <p:cNvPr id="891" name="Google Shape;891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40"/>
          <p:cNvGrpSpPr/>
          <p:nvPr/>
        </p:nvGrpSpPr>
        <p:grpSpPr>
          <a:xfrm>
            <a:off x="9210774" y="3983428"/>
            <a:ext cx="594172" cy="532753"/>
            <a:chOff x="9878975" y="4425243"/>
            <a:chExt cx="719918" cy="645502"/>
          </a:xfrm>
        </p:grpSpPr>
        <p:sp>
          <p:nvSpPr>
            <p:cNvPr id="898" name="Google Shape;898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1" name="Google Shape;901;p40"/>
          <p:cNvGrpSpPr/>
          <p:nvPr/>
        </p:nvGrpSpPr>
        <p:grpSpPr>
          <a:xfrm>
            <a:off x="10065463" y="3968495"/>
            <a:ext cx="594380" cy="562619"/>
            <a:chOff x="10914544" y="4407150"/>
            <a:chExt cx="720170" cy="681687"/>
          </a:xfrm>
        </p:grpSpPr>
        <p:sp>
          <p:nvSpPr>
            <p:cNvPr id="902" name="Google Shape;902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6" name="Google Shape;906;p40"/>
          <p:cNvGrpSpPr/>
          <p:nvPr/>
        </p:nvGrpSpPr>
        <p:grpSpPr>
          <a:xfrm>
            <a:off x="8355850" y="3979314"/>
            <a:ext cx="594407" cy="540980"/>
            <a:chOff x="8843122" y="4420259"/>
            <a:chExt cx="720202" cy="655469"/>
          </a:xfrm>
        </p:grpSpPr>
        <p:sp>
          <p:nvSpPr>
            <p:cNvPr id="907" name="Google Shape;907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40"/>
          <p:cNvGrpSpPr/>
          <p:nvPr/>
        </p:nvGrpSpPr>
        <p:grpSpPr>
          <a:xfrm>
            <a:off x="4093009" y="3044063"/>
            <a:ext cx="594416" cy="526024"/>
            <a:chOff x="1510757" y="3225422"/>
            <a:chExt cx="720214" cy="637347"/>
          </a:xfrm>
        </p:grpSpPr>
        <p:sp>
          <p:nvSpPr>
            <p:cNvPr id="914" name="Google Shape;914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1" name="Google Shape;921;p40"/>
          <p:cNvGrpSpPr/>
          <p:nvPr/>
        </p:nvGrpSpPr>
        <p:grpSpPr>
          <a:xfrm>
            <a:off x="5014865" y="3067423"/>
            <a:ext cx="594356" cy="479304"/>
            <a:chOff x="2595501" y="3253725"/>
            <a:chExt cx="720141" cy="580739"/>
          </a:xfrm>
        </p:grpSpPr>
        <p:sp>
          <p:nvSpPr>
            <p:cNvPr id="922" name="Google Shape;922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40"/>
          <p:cNvGrpSpPr/>
          <p:nvPr/>
        </p:nvGrpSpPr>
        <p:grpSpPr>
          <a:xfrm>
            <a:off x="6858426" y="3010047"/>
            <a:ext cx="591839" cy="594055"/>
            <a:chOff x="4764809" y="3184208"/>
            <a:chExt cx="717090" cy="719775"/>
          </a:xfrm>
        </p:grpSpPr>
        <p:sp>
          <p:nvSpPr>
            <p:cNvPr id="927" name="Google Shape;927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40"/>
          <p:cNvGrpSpPr/>
          <p:nvPr/>
        </p:nvGrpSpPr>
        <p:grpSpPr>
          <a:xfrm>
            <a:off x="5936660" y="3048667"/>
            <a:ext cx="594328" cy="516816"/>
            <a:chOff x="3680173" y="3231000"/>
            <a:chExt cx="720106" cy="626190"/>
          </a:xfrm>
        </p:grpSpPr>
        <p:sp>
          <p:nvSpPr>
            <p:cNvPr id="931" name="Google Shape;931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4" name="Google Shape;934;p40"/>
          <p:cNvGrpSpPr/>
          <p:nvPr/>
        </p:nvGrpSpPr>
        <p:grpSpPr>
          <a:xfrm>
            <a:off x="8699443" y="3009995"/>
            <a:ext cx="591044" cy="594160"/>
            <a:chOff x="6931035" y="3184144"/>
            <a:chExt cx="716128" cy="719903"/>
          </a:xfrm>
        </p:grpSpPr>
        <p:sp>
          <p:nvSpPr>
            <p:cNvPr id="935" name="Google Shape;935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9" name="Google Shape;939;p40"/>
          <p:cNvGrpSpPr/>
          <p:nvPr/>
        </p:nvGrpSpPr>
        <p:grpSpPr>
          <a:xfrm>
            <a:off x="7777702" y="3009931"/>
            <a:ext cx="594303" cy="594285"/>
            <a:chOff x="5846429" y="3184067"/>
            <a:chExt cx="720076" cy="720055"/>
          </a:xfrm>
        </p:grpSpPr>
        <p:sp>
          <p:nvSpPr>
            <p:cNvPr id="940" name="Google Shape;940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4" name="Google Shape;944;p40"/>
          <p:cNvGrpSpPr/>
          <p:nvPr/>
        </p:nvGrpSpPr>
        <p:grpSpPr>
          <a:xfrm>
            <a:off x="3360641" y="3009858"/>
            <a:ext cx="404931" cy="594433"/>
            <a:chOff x="655600" y="3183978"/>
            <a:chExt cx="490627" cy="720234"/>
          </a:xfrm>
        </p:grpSpPr>
        <p:sp>
          <p:nvSpPr>
            <p:cNvPr id="945" name="Google Shape;945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40"/>
          <p:cNvGrpSpPr/>
          <p:nvPr/>
        </p:nvGrpSpPr>
        <p:grpSpPr>
          <a:xfrm>
            <a:off x="9617925" y="3010012"/>
            <a:ext cx="253047" cy="594123"/>
            <a:chOff x="8011692" y="3184166"/>
            <a:chExt cx="306600" cy="719859"/>
          </a:xfrm>
        </p:grpSpPr>
        <p:sp>
          <p:nvSpPr>
            <p:cNvPr id="951" name="Google Shape;951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7" name="Google Shape;957;p40"/>
          <p:cNvGrpSpPr/>
          <p:nvPr/>
        </p:nvGrpSpPr>
        <p:grpSpPr>
          <a:xfrm>
            <a:off x="10197641" y="3009679"/>
            <a:ext cx="328265" cy="594021"/>
            <a:chOff x="4556125" y="630237"/>
            <a:chExt cx="3081338" cy="5568950"/>
          </a:xfrm>
        </p:grpSpPr>
        <p:sp>
          <p:nvSpPr>
            <p:cNvPr id="958" name="Google Shape;958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40"/>
          <p:cNvGrpSpPr/>
          <p:nvPr/>
        </p:nvGrpSpPr>
        <p:grpSpPr>
          <a:xfrm>
            <a:off x="2439004" y="3009946"/>
            <a:ext cx="594357" cy="594263"/>
            <a:chOff x="1674084" y="3214987"/>
            <a:chExt cx="720142" cy="720027"/>
          </a:xfrm>
        </p:grpSpPr>
        <p:sp>
          <p:nvSpPr>
            <p:cNvPr id="966" name="Google Shape;966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8" name="Google Shape;978;p40"/>
          <p:cNvGrpSpPr/>
          <p:nvPr/>
        </p:nvGrpSpPr>
        <p:grpSpPr>
          <a:xfrm>
            <a:off x="1517459" y="3009895"/>
            <a:ext cx="594104" cy="594364"/>
            <a:chOff x="557511" y="3214925"/>
            <a:chExt cx="719836" cy="720150"/>
          </a:xfrm>
        </p:grpSpPr>
        <p:sp>
          <p:nvSpPr>
            <p:cNvPr id="979" name="Google Shape;979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40"/>
          <p:cNvGrpSpPr/>
          <p:nvPr/>
        </p:nvGrpSpPr>
        <p:grpSpPr>
          <a:xfrm>
            <a:off x="1442637" y="4925008"/>
            <a:ext cx="594540" cy="534029"/>
            <a:chOff x="1147762" y="1131887"/>
            <a:chExt cx="5137150" cy="4619626"/>
          </a:xfrm>
        </p:grpSpPr>
        <p:sp>
          <p:nvSpPr>
            <p:cNvPr id="984" name="Google Shape;984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40"/>
          <p:cNvGrpSpPr/>
          <p:nvPr/>
        </p:nvGrpSpPr>
        <p:grpSpPr>
          <a:xfrm>
            <a:off x="2505742" y="4916547"/>
            <a:ext cx="594535" cy="551043"/>
            <a:chOff x="1570037" y="1341437"/>
            <a:chExt cx="4943475" cy="4576762"/>
          </a:xfrm>
        </p:grpSpPr>
        <p:sp>
          <p:nvSpPr>
            <p:cNvPr id="988" name="Google Shape;988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4" name="Google Shape;994;p40"/>
          <p:cNvGrpSpPr/>
          <p:nvPr/>
        </p:nvGrpSpPr>
        <p:grpSpPr>
          <a:xfrm>
            <a:off x="5819505" y="4895349"/>
            <a:ext cx="588443" cy="594295"/>
            <a:chOff x="5770007" y="5489899"/>
            <a:chExt cx="712976" cy="720067"/>
          </a:xfrm>
        </p:grpSpPr>
        <p:sp>
          <p:nvSpPr>
            <p:cNvPr id="995" name="Google Shape;995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40"/>
          <p:cNvGrpSpPr/>
          <p:nvPr/>
        </p:nvGrpSpPr>
        <p:grpSpPr>
          <a:xfrm>
            <a:off x="6876561" y="4925308"/>
            <a:ext cx="594201" cy="534432"/>
            <a:chOff x="7050768" y="5526199"/>
            <a:chExt cx="719953" cy="647534"/>
          </a:xfrm>
        </p:grpSpPr>
        <p:sp>
          <p:nvSpPr>
            <p:cNvPr id="1004" name="Google Shape;1004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6" name="Google Shape;1016;p40"/>
          <p:cNvGrpSpPr/>
          <p:nvPr/>
        </p:nvGrpSpPr>
        <p:grpSpPr>
          <a:xfrm>
            <a:off x="9002582" y="4925402"/>
            <a:ext cx="594241" cy="534201"/>
            <a:chOff x="9626723" y="5526313"/>
            <a:chExt cx="720002" cy="647256"/>
          </a:xfrm>
        </p:grpSpPr>
        <p:sp>
          <p:nvSpPr>
            <p:cNvPr id="1017" name="Google Shape;1017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40"/>
          <p:cNvGrpSpPr/>
          <p:nvPr/>
        </p:nvGrpSpPr>
        <p:grpSpPr>
          <a:xfrm>
            <a:off x="10065568" y="4895318"/>
            <a:ext cx="594109" cy="594324"/>
            <a:chOff x="10914672" y="5489861"/>
            <a:chExt cx="719842" cy="720102"/>
          </a:xfrm>
        </p:grpSpPr>
        <p:sp>
          <p:nvSpPr>
            <p:cNvPr id="1030" name="Google Shape;1030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40"/>
          <p:cNvGrpSpPr/>
          <p:nvPr/>
        </p:nvGrpSpPr>
        <p:grpSpPr>
          <a:xfrm>
            <a:off x="7939515" y="4909003"/>
            <a:ext cx="594428" cy="566995"/>
            <a:chOff x="8338678" y="5506443"/>
            <a:chExt cx="720227" cy="686988"/>
          </a:xfrm>
        </p:grpSpPr>
        <p:sp>
          <p:nvSpPr>
            <p:cNvPr id="1043" name="Google Shape;1043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40"/>
          <p:cNvGrpSpPr/>
          <p:nvPr/>
        </p:nvGrpSpPr>
        <p:grpSpPr>
          <a:xfrm>
            <a:off x="3568391" y="4981790"/>
            <a:ext cx="1782432" cy="421380"/>
            <a:chOff x="3042485" y="5594633"/>
            <a:chExt cx="2159652" cy="510557"/>
          </a:xfrm>
        </p:grpSpPr>
        <p:sp>
          <p:nvSpPr>
            <p:cNvPr id="1050" name="Google Shape;1050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5" name="Google Shape;1065;p40"/>
          <p:cNvGrpSpPr/>
          <p:nvPr/>
        </p:nvGrpSpPr>
        <p:grpSpPr>
          <a:xfrm>
            <a:off x="9050711" y="5837945"/>
            <a:ext cx="497404" cy="594388"/>
            <a:chOff x="8095060" y="5664590"/>
            <a:chExt cx="497404" cy="594389"/>
          </a:xfrm>
        </p:grpSpPr>
        <p:grpSp>
          <p:nvGrpSpPr>
            <p:cNvPr id="1066" name="Google Shape;1066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67" name="Google Shape;1067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0" name="Google Shape;1070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71" name="Google Shape;1071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4" name="Google Shape;1074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75" name="Google Shape;1075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8" name="Google Shape;1078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79" name="Google Shape;1079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2" name="Google Shape;1082;p40"/>
          <p:cNvGrpSpPr/>
          <p:nvPr/>
        </p:nvGrpSpPr>
        <p:grpSpPr>
          <a:xfrm>
            <a:off x="3827767" y="5837981"/>
            <a:ext cx="742883" cy="594312"/>
            <a:chOff x="4607809" y="5664627"/>
            <a:chExt cx="742883" cy="594312"/>
          </a:xfrm>
        </p:grpSpPr>
        <p:sp>
          <p:nvSpPr>
            <p:cNvPr id="1083" name="Google Shape;1083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1" name="Google Shape;1091;p40"/>
          <p:cNvGrpSpPr/>
          <p:nvPr/>
        </p:nvGrpSpPr>
        <p:grpSpPr>
          <a:xfrm>
            <a:off x="5298521" y="5838057"/>
            <a:ext cx="1439820" cy="594160"/>
            <a:chOff x="2571250" y="5664711"/>
            <a:chExt cx="1439820" cy="594160"/>
          </a:xfrm>
        </p:grpSpPr>
        <p:sp>
          <p:nvSpPr>
            <p:cNvPr id="1092" name="Google Shape;1092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6" name="Google Shape;1116;p40"/>
          <p:cNvGrpSpPr/>
          <p:nvPr/>
        </p:nvGrpSpPr>
        <p:grpSpPr>
          <a:xfrm>
            <a:off x="7466212" y="5837780"/>
            <a:ext cx="856627" cy="594715"/>
            <a:chOff x="6332670" y="5663946"/>
            <a:chExt cx="856627" cy="594715"/>
          </a:xfrm>
        </p:grpSpPr>
        <p:grpSp>
          <p:nvGrpSpPr>
            <p:cNvPr id="1117" name="Google Shape;1117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118" name="Google Shape;1118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" name="Google Shape;1120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121" name="Google Shape;1121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3" name="Google Shape;1123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124" name="Google Shape;1124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27" name="Google Shape;1127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12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1126" name="Google Shape;1126;p40"/>
          <p:cNvSpPr txBox="1">
            <a:spLocks noGrp="1"/>
          </p:cNvSpPr>
          <p:nvPr>
            <p:ph type="title" idx="4294967295"/>
          </p:nvPr>
        </p:nvSpPr>
        <p:spPr>
          <a:xfrm>
            <a:off x="1" y="332318"/>
            <a:ext cx="9910233" cy="52916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667" dirty="0">
                <a:solidFill>
                  <a:schemeClr val="dk1"/>
                </a:solidFill>
              </a:rPr>
              <a:t>Diagrams and infographics</a:t>
            </a:r>
            <a:endParaRPr sz="2667" dirty="0">
              <a:solidFill>
                <a:schemeClr val="dk1"/>
              </a:solidFill>
            </a:endParaRPr>
          </a:p>
        </p:txBody>
      </p:sp>
      <p:grpSp>
        <p:nvGrpSpPr>
          <p:cNvPr id="1128" name="Google Shape;1128;p40"/>
          <p:cNvGrpSpPr/>
          <p:nvPr/>
        </p:nvGrpSpPr>
        <p:grpSpPr>
          <a:xfrm>
            <a:off x="2505578" y="5839837"/>
            <a:ext cx="594317" cy="590600"/>
            <a:chOff x="1442627" y="5710929"/>
            <a:chExt cx="594318" cy="590600"/>
          </a:xfrm>
        </p:grpSpPr>
        <p:sp>
          <p:nvSpPr>
            <p:cNvPr id="1129" name="Google Shape;1129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5867" dirty="0"/>
              <a:t>Problem Statement</a:t>
            </a:r>
            <a:endParaRPr sz="5867"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774067" y="2997455"/>
            <a:ext cx="3788000" cy="18186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600" b="1" dirty="0"/>
              <a:t>Provide an in-depth, but entertaining, project using a lamp server to build a web radio application that holds a great basis to learn and further develop versatile LAMP technologies.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sz="1600" b="1" dirty="0"/>
              <a:t>Uses each aspect of LAMP</a:t>
            </a:r>
          </a:p>
          <a:p>
            <a:pPr marL="895335" lvl="1" indent="-285750"/>
            <a:r>
              <a:rPr lang="en-US" sz="1600" b="1" dirty="0"/>
              <a:t>Linux</a:t>
            </a:r>
          </a:p>
          <a:p>
            <a:pPr marL="895335" lvl="1" indent="-285750"/>
            <a:r>
              <a:rPr lang="en-US" sz="1600" b="1" dirty="0"/>
              <a:t>Apache</a:t>
            </a:r>
          </a:p>
          <a:p>
            <a:pPr marL="895335" lvl="1" indent="-285750"/>
            <a:r>
              <a:rPr lang="en-US" sz="1600" b="1" dirty="0"/>
              <a:t>MySQL</a:t>
            </a:r>
          </a:p>
          <a:p>
            <a:pPr marL="895335" lvl="1" indent="-285750"/>
            <a:r>
              <a:rPr lang="en-US" sz="1600" b="1" dirty="0"/>
              <a:t>PHP</a:t>
            </a:r>
          </a:p>
          <a:p>
            <a:pPr marL="285750" indent="-285750"/>
            <a:r>
              <a:rPr lang="en-US" sz="1600" b="1" dirty="0"/>
              <a:t>Capability to expand and improve beyond this class</a:t>
            </a:r>
          </a:p>
          <a:p>
            <a:pPr marL="285750" indent="-285750"/>
            <a:r>
              <a:rPr lang="en-US" sz="1600" b="1" dirty="0"/>
              <a:t>Resume Builder</a:t>
            </a:r>
          </a:p>
          <a:p>
            <a:pPr marL="285750" indent="-285750"/>
            <a:r>
              <a:rPr lang="en-US" sz="1600" b="1" dirty="0"/>
              <a:t>Partner Development</a:t>
            </a:r>
          </a:p>
          <a:p>
            <a:pPr marL="285750" indent="-285750"/>
            <a:r>
              <a:rPr lang="en-US" sz="1600" b="1" dirty="0"/>
              <a:t>Source Control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285750" indent="-285750"/>
            <a:endParaRPr lang="en-US" sz="1600" b="1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kern="0" dirty="0">
              <a:solidFill>
                <a:srgbClr val="FFFFFF"/>
              </a:solidFill>
            </a:endParaRPr>
          </a:p>
        </p:txBody>
      </p:sp>
      <p:grpSp>
        <p:nvGrpSpPr>
          <p:cNvPr id="6" name="Google Shape;755;p40">
            <a:extLst>
              <a:ext uri="{FF2B5EF4-FFF2-40B4-BE49-F238E27FC236}">
                <a16:creationId xmlns:a16="http://schemas.microsoft.com/office/drawing/2014/main" id="{CEFE202F-DB00-44E7-9FF7-2466E0263606}"/>
              </a:ext>
            </a:extLst>
          </p:cNvPr>
          <p:cNvGrpSpPr/>
          <p:nvPr/>
        </p:nvGrpSpPr>
        <p:grpSpPr>
          <a:xfrm>
            <a:off x="7581531" y="274633"/>
            <a:ext cx="939602" cy="1143200"/>
            <a:chOff x="9901824" y="937343"/>
            <a:chExt cx="744273" cy="793950"/>
          </a:xfrm>
        </p:grpSpPr>
        <p:grpSp>
          <p:nvGrpSpPr>
            <p:cNvPr id="7" name="Google Shape;756;p40">
              <a:extLst>
                <a:ext uri="{FF2B5EF4-FFF2-40B4-BE49-F238E27FC236}">
                  <a16:creationId xmlns:a16="http://schemas.microsoft.com/office/drawing/2014/main" id="{DD288542-0DA7-4DCA-A66E-A9540F20A8DE}"/>
                </a:ext>
              </a:extLst>
            </p:cNvPr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4" name="Google Shape;757;p40">
                <a:extLst>
                  <a:ext uri="{FF2B5EF4-FFF2-40B4-BE49-F238E27FC236}">
                    <a16:creationId xmlns:a16="http://schemas.microsoft.com/office/drawing/2014/main" id="{5C0BCD24-A826-44BF-9C71-C4C31548E527}"/>
                  </a:ext>
                </a:extLst>
              </p:cNvPr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758;p40">
                <a:extLst>
                  <a:ext uri="{FF2B5EF4-FFF2-40B4-BE49-F238E27FC236}">
                    <a16:creationId xmlns:a16="http://schemas.microsoft.com/office/drawing/2014/main" id="{9C2BCAAD-6120-48AD-B5A9-6DBE6D54BAB4}"/>
                  </a:ext>
                </a:extLst>
              </p:cNvPr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759;p40">
                <a:extLst>
                  <a:ext uri="{FF2B5EF4-FFF2-40B4-BE49-F238E27FC236}">
                    <a16:creationId xmlns:a16="http://schemas.microsoft.com/office/drawing/2014/main" id="{186078A2-181D-4A3B-B796-B9B2B290B753}"/>
                  </a:ext>
                </a:extLst>
              </p:cNvPr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760;p40">
                <a:extLst>
                  <a:ext uri="{FF2B5EF4-FFF2-40B4-BE49-F238E27FC236}">
                    <a16:creationId xmlns:a16="http://schemas.microsoft.com/office/drawing/2014/main" id="{1225517F-75CF-4057-A31D-1404794E0E43}"/>
                  </a:ext>
                </a:extLst>
              </p:cNvPr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761;p40">
                <a:extLst>
                  <a:ext uri="{FF2B5EF4-FFF2-40B4-BE49-F238E27FC236}">
                    <a16:creationId xmlns:a16="http://schemas.microsoft.com/office/drawing/2014/main" id="{D087FC32-7452-4C17-AFDE-ED17C40E5558}"/>
                  </a:ext>
                </a:extLst>
              </p:cNvPr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762;p40">
                <a:extLst>
                  <a:ext uri="{FF2B5EF4-FFF2-40B4-BE49-F238E27FC236}">
                    <a16:creationId xmlns:a16="http://schemas.microsoft.com/office/drawing/2014/main" id="{B4DEF7F5-BCD5-44FE-8349-8D8F14FA9049}"/>
                  </a:ext>
                </a:extLst>
              </p:cNvPr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763;p40">
                <a:extLst>
                  <a:ext uri="{FF2B5EF4-FFF2-40B4-BE49-F238E27FC236}">
                    <a16:creationId xmlns:a16="http://schemas.microsoft.com/office/drawing/2014/main" id="{414EFD37-B19C-4B51-9BF9-6C1F67B256E9}"/>
                  </a:ext>
                </a:extLst>
              </p:cNvPr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764;p40">
                <a:extLst>
                  <a:ext uri="{FF2B5EF4-FFF2-40B4-BE49-F238E27FC236}">
                    <a16:creationId xmlns:a16="http://schemas.microsoft.com/office/drawing/2014/main" id="{C4670DF6-B856-411E-8361-91D909EED25B}"/>
                  </a:ext>
                </a:extLst>
              </p:cNvPr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765;p40">
                <a:extLst>
                  <a:ext uri="{FF2B5EF4-FFF2-40B4-BE49-F238E27FC236}">
                    <a16:creationId xmlns:a16="http://schemas.microsoft.com/office/drawing/2014/main" id="{E02C69A5-DAB3-47AC-9D34-E3F5F468BB28}"/>
                  </a:ext>
                </a:extLst>
              </p:cNvPr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766;p40">
                <a:extLst>
                  <a:ext uri="{FF2B5EF4-FFF2-40B4-BE49-F238E27FC236}">
                    <a16:creationId xmlns:a16="http://schemas.microsoft.com/office/drawing/2014/main" id="{9E9D4577-926A-4355-BC34-E8C511E06FE1}"/>
                  </a:ext>
                </a:extLst>
              </p:cNvPr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" name="Google Shape;767;p40">
              <a:extLst>
                <a:ext uri="{FF2B5EF4-FFF2-40B4-BE49-F238E27FC236}">
                  <a16:creationId xmlns:a16="http://schemas.microsoft.com/office/drawing/2014/main" id="{9624D949-ABA4-4C6D-A6A8-81961CC94E40}"/>
                </a:ext>
              </a:extLst>
            </p:cNvPr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68;p40">
              <a:extLst>
                <a:ext uri="{FF2B5EF4-FFF2-40B4-BE49-F238E27FC236}">
                  <a16:creationId xmlns:a16="http://schemas.microsoft.com/office/drawing/2014/main" id="{B3563239-8A35-4A67-AD4E-091A62377628}"/>
                </a:ext>
              </a:extLst>
            </p:cNvPr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69;p40">
              <a:extLst>
                <a:ext uri="{FF2B5EF4-FFF2-40B4-BE49-F238E27FC236}">
                  <a16:creationId xmlns:a16="http://schemas.microsoft.com/office/drawing/2014/main" id="{E3E757D2-896C-4DAA-84AA-C3FDA6453928}"/>
                </a:ext>
              </a:extLst>
            </p:cNvPr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70;p40">
              <a:extLst>
                <a:ext uri="{FF2B5EF4-FFF2-40B4-BE49-F238E27FC236}">
                  <a16:creationId xmlns:a16="http://schemas.microsoft.com/office/drawing/2014/main" id="{1DF7F8ED-5917-42B9-A600-F3FC2B88EF09}"/>
                </a:ext>
              </a:extLst>
            </p:cNvPr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71;p40">
              <a:extLst>
                <a:ext uri="{FF2B5EF4-FFF2-40B4-BE49-F238E27FC236}">
                  <a16:creationId xmlns:a16="http://schemas.microsoft.com/office/drawing/2014/main" id="{5FD90916-08B2-4A81-8C47-2EB33F1F783C}"/>
                </a:ext>
              </a:extLst>
            </p:cNvPr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72;p40">
              <a:extLst>
                <a:ext uri="{FF2B5EF4-FFF2-40B4-BE49-F238E27FC236}">
                  <a16:creationId xmlns:a16="http://schemas.microsoft.com/office/drawing/2014/main" id="{940E2E5D-1759-4737-A83F-AC5D9FB45769}"/>
                </a:ext>
              </a:extLst>
            </p:cNvPr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5867" dirty="0"/>
              <a:t>Challenges</a:t>
            </a:r>
            <a:endParaRPr sz="5867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3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6" name="Google Shape;72;p14">
            <a:extLst>
              <a:ext uri="{FF2B5EF4-FFF2-40B4-BE49-F238E27FC236}">
                <a16:creationId xmlns:a16="http://schemas.microsoft.com/office/drawing/2014/main" id="{63270B9F-5A8E-4AFE-AC88-397BDBC4072A}"/>
              </a:ext>
            </a:extLst>
          </p:cNvPr>
          <p:cNvSpPr txBox="1">
            <a:spLocks/>
          </p:cNvSpPr>
          <p:nvPr/>
        </p:nvSpPr>
        <p:spPr>
          <a:xfrm>
            <a:off x="774067" y="2117947"/>
            <a:ext cx="3753886" cy="33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74121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⬡"/>
              <a:defRPr sz="2667" b="0" i="0" u="none" strike="noStrike" cap="none">
                <a:solidFill>
                  <a:schemeClr val="lt1"/>
                </a:solidFill>
                <a:latin typeface="Aharoni" panose="02010803020104030203" pitchFamily="2" charset="-79"/>
                <a:ea typeface="Muli"/>
                <a:cs typeface="Aharoni" panose="02010803020104030203" pitchFamily="2" charset="-79"/>
                <a:sym typeface="Muli"/>
              </a:defRPr>
            </a:lvl1pPr>
            <a:lvl2pPr marL="1219170" marR="0" lvl="1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667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828754" marR="0" lvl="2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667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2438339" marR="0" lvl="3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667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3047924" marR="0" lvl="4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667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3657509" marR="0" lvl="5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667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4267093" marR="0" lvl="6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667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4876678" marR="0" lvl="7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667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5486263" marR="0" lvl="8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667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/>
            <a:r>
              <a:rPr lang="en-US" sz="2000" b="1" kern="0" dirty="0"/>
              <a:t>Partner Development</a:t>
            </a:r>
          </a:p>
          <a:p>
            <a:pPr marL="285750" indent="-285750"/>
            <a:r>
              <a:rPr lang="en-US" sz="2000" b="1" kern="0" dirty="0"/>
              <a:t>Time</a:t>
            </a:r>
          </a:p>
          <a:p>
            <a:pPr marL="285750" indent="-285750"/>
            <a:r>
              <a:rPr lang="en-US" sz="2000" b="1" kern="0" dirty="0"/>
              <a:t>Combining technologies</a:t>
            </a:r>
          </a:p>
          <a:p>
            <a:pPr marL="895335" lvl="1" indent="-285750"/>
            <a:r>
              <a:rPr lang="en-US" sz="2000" b="1" kern="0" dirty="0"/>
              <a:t>AngularJS w/ HTML5</a:t>
            </a:r>
          </a:p>
          <a:p>
            <a:pPr marL="895335" lvl="1" indent="-285750"/>
            <a:r>
              <a:rPr lang="en-US" sz="2000" b="1" kern="0" dirty="0"/>
              <a:t>PHP w/ JavaScript</a:t>
            </a:r>
          </a:p>
          <a:p>
            <a:pPr marL="0" indent="0">
              <a:buFont typeface="Muli"/>
              <a:buNone/>
            </a:pPr>
            <a:endParaRPr lang="en-US" sz="1600" b="1" kern="0" dirty="0"/>
          </a:p>
          <a:p>
            <a:pPr marL="0" indent="0">
              <a:buFont typeface="Muli"/>
              <a:buNone/>
            </a:pPr>
            <a:endParaRPr lang="en-US" sz="1600" b="1" kern="0" dirty="0"/>
          </a:p>
          <a:p>
            <a:pPr marL="285750" indent="-285750"/>
            <a:endParaRPr lang="en-US" sz="1600" b="1" kern="0" dirty="0"/>
          </a:p>
        </p:txBody>
      </p:sp>
      <p:pic>
        <p:nvPicPr>
          <p:cNvPr id="1026" name="Picture 2" descr="Top 18 Most Common AngularJS Mistakes That Developers Make | Toptal">
            <a:extLst>
              <a:ext uri="{FF2B5EF4-FFF2-40B4-BE49-F238E27FC236}">
                <a16:creationId xmlns:a16="http://schemas.microsoft.com/office/drawing/2014/main" id="{12B80FE3-7AEC-499F-BD1A-F6646EA1A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073" y="2155544"/>
            <a:ext cx="4866952" cy="25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oogle Shape;444;p39">
            <a:extLst>
              <a:ext uri="{FF2B5EF4-FFF2-40B4-BE49-F238E27FC236}">
                <a16:creationId xmlns:a16="http://schemas.microsoft.com/office/drawing/2014/main" id="{878D1D55-1882-41ED-A2D7-C0D5B216DEA6}"/>
              </a:ext>
            </a:extLst>
          </p:cNvPr>
          <p:cNvGrpSpPr/>
          <p:nvPr/>
        </p:nvGrpSpPr>
        <p:grpSpPr>
          <a:xfrm>
            <a:off x="1871276" y="2698834"/>
            <a:ext cx="442411" cy="441743"/>
            <a:chOff x="6660750" y="298550"/>
            <a:chExt cx="396900" cy="396300"/>
          </a:xfrm>
        </p:grpSpPr>
        <p:sp>
          <p:nvSpPr>
            <p:cNvPr id="14" name="Google Shape;445;p39">
              <a:extLst>
                <a:ext uri="{FF2B5EF4-FFF2-40B4-BE49-F238E27FC236}">
                  <a16:creationId xmlns:a16="http://schemas.microsoft.com/office/drawing/2014/main" id="{C75DF9CA-51A0-44C9-BDC7-05E593E65EBC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46;p39">
              <a:extLst>
                <a:ext uri="{FF2B5EF4-FFF2-40B4-BE49-F238E27FC236}">
                  <a16:creationId xmlns:a16="http://schemas.microsoft.com/office/drawing/2014/main" id="{76138E44-E04C-4C53-A808-070BDFDFC44F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391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4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370390" y="1"/>
            <a:ext cx="8549833" cy="123824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5867" dirty="0"/>
              <a:t>Implementation</a:t>
            </a:r>
            <a:endParaRPr sz="5867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993A5C-F119-426E-8704-17679869A18C}"/>
              </a:ext>
            </a:extLst>
          </p:cNvPr>
          <p:cNvSpPr/>
          <p:nvPr/>
        </p:nvSpPr>
        <p:spPr>
          <a:xfrm>
            <a:off x="1597306" y="2094502"/>
            <a:ext cx="4927781" cy="2294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1600" b="1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Angular Template</a:t>
            </a:r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1600" b="1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HTML5 and JavaScript</a:t>
            </a:r>
          </a:p>
          <a:p>
            <a:pPr marL="285750" indent="-285750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1600" b="1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MySQL Build</a:t>
            </a:r>
          </a:p>
          <a:p>
            <a:pPr marL="285750" indent="-285750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1600" b="1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Implementation of Radio Player</a:t>
            </a:r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1600" b="1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JavaScript</a:t>
            </a:r>
          </a:p>
          <a:p>
            <a:pPr marL="285750" indent="-285750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1600" b="1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Deploy to Server -&gt; Webpage</a:t>
            </a:r>
          </a:p>
        </p:txBody>
      </p:sp>
      <p:pic>
        <p:nvPicPr>
          <p:cNvPr id="15" name="Google Shape;388;p38">
            <a:extLst>
              <a:ext uri="{FF2B5EF4-FFF2-40B4-BE49-F238E27FC236}">
                <a16:creationId xmlns:a16="http://schemas.microsoft.com/office/drawing/2014/main" id="{192FAF59-B231-4903-9AC3-09911744D4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5413" y="30887"/>
            <a:ext cx="1562032" cy="1445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5</a:t>
            </a:fld>
            <a:endParaRPr kern="0">
              <a:solidFill>
                <a:srgbClr val="FFFFFF"/>
              </a:solidFill>
            </a:endParaRPr>
          </a:p>
        </p:txBody>
      </p:sp>
      <p:grpSp>
        <p:nvGrpSpPr>
          <p:cNvPr id="274" name="Google Shape;274;p30"/>
          <p:cNvGrpSpPr/>
          <p:nvPr/>
        </p:nvGrpSpPr>
        <p:grpSpPr>
          <a:xfrm>
            <a:off x="7644301" y="3926147"/>
            <a:ext cx="3292881" cy="1846000"/>
            <a:chOff x="6038025" y="2598925"/>
            <a:chExt cx="2469661" cy="1384500"/>
          </a:xfrm>
        </p:grpSpPr>
        <p:cxnSp>
          <p:nvCxnSpPr>
            <p:cNvPr id="275" name="Google Shape;275;p30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6" name="Google Shape;276;p30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kern="0" dirty="0">
                  <a:solidFill>
                    <a:srgbClr val="FFFFFF"/>
                  </a:solidFill>
                  <a:latin typeface="Aharoni" panose="02010803020104030203" pitchFamily="2" charset="-79"/>
                  <a:ea typeface="Muli"/>
                  <a:cs typeface="Aharoni" panose="02010803020104030203" pitchFamily="2" charset="-79"/>
                  <a:sym typeface="Muli"/>
                </a:rPr>
                <a:t>AngularJS</a:t>
              </a:r>
              <a:endParaRPr sz="1600" kern="0" dirty="0">
                <a:solidFill>
                  <a:srgbClr val="FFFFFF"/>
                </a:solidFill>
                <a:latin typeface="Aharoni" panose="02010803020104030203" pitchFamily="2" charset="-79"/>
                <a:ea typeface="Muli"/>
                <a:cs typeface="Aharoni" panose="02010803020104030203" pitchFamily="2" charset="-79"/>
                <a:sym typeface="Muli"/>
              </a:endParaRPr>
            </a:p>
            <a:p>
              <a:pPr defTabSz="1219170">
                <a:buClr>
                  <a:srgbClr val="000000"/>
                </a:buClr>
              </a:pPr>
              <a:endParaRPr lang="en-US" sz="1600" kern="0" dirty="0">
                <a:solidFill>
                  <a:srgbClr val="FFFFFF"/>
                </a:solidFill>
                <a:latin typeface="Aharoni" panose="02010803020104030203" pitchFamily="2" charset="-79"/>
                <a:ea typeface="Muli"/>
                <a:cs typeface="Aharoni" panose="02010803020104030203" pitchFamily="2" charset="-79"/>
                <a:sym typeface="Muli"/>
              </a:endParaRPr>
            </a:p>
            <a:p>
              <a:pPr defTabSz="1219170">
                <a:spcAft>
                  <a:spcPts val="2133"/>
                </a:spcAft>
                <a:buClr>
                  <a:srgbClr val="000000"/>
                </a:buClr>
              </a:pPr>
              <a:r>
                <a:rPr lang="en-US" sz="1067" kern="0" dirty="0">
                  <a:solidFill>
                    <a:srgbClr val="FFFFFF"/>
                  </a:solidFill>
                  <a:latin typeface="Aharoni" panose="02010803020104030203" pitchFamily="2" charset="-79"/>
                  <a:ea typeface="Muli"/>
                  <a:cs typeface="Aharoni" panose="02010803020104030203" pitchFamily="2" charset="-79"/>
                  <a:sym typeface="Muli"/>
                </a:rPr>
                <a:t>Basis for development, provides a fantastic web application build</a:t>
              </a: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endParaRPr>
            </a:p>
          </p:txBody>
        </p:sp>
        <p:sp>
          <p:nvSpPr>
            <p:cNvPr id="278" name="Google Shape;278;p30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spcAft>
                  <a:spcPts val="2133"/>
                </a:spcAft>
                <a:buClr>
                  <a:srgbClr val="000000"/>
                </a:buClr>
              </a:pPr>
              <a:r>
                <a:rPr lang="en" sz="1067" kern="0" dirty="0">
                  <a:solidFill>
                    <a:srgbClr val="050060"/>
                  </a:solidFill>
                  <a:latin typeface="Aharoni" panose="02010803020104030203" pitchFamily="2" charset="-79"/>
                  <a:ea typeface="Lexend Deca"/>
                  <a:cs typeface="Aharoni" panose="02010803020104030203" pitchFamily="2" charset="-79"/>
                  <a:sym typeface="Lexend Deca"/>
                </a:rPr>
                <a:t>3</a:t>
              </a:r>
              <a:endParaRPr sz="1067" kern="0" dirty="0">
                <a:solidFill>
                  <a:srgbClr val="050060"/>
                </a:solidFill>
                <a:latin typeface="Aharoni" panose="02010803020104030203" pitchFamily="2" charset="-79"/>
                <a:ea typeface="Lexend Deca"/>
                <a:cs typeface="Aharoni" panose="02010803020104030203" pitchFamily="2" charset="-79"/>
                <a:sym typeface="Lexend Deca"/>
              </a:endParaRPr>
            </a:p>
          </p:txBody>
        </p:sp>
      </p:grpSp>
      <p:grpSp>
        <p:nvGrpSpPr>
          <p:cNvPr id="279" name="Google Shape;279;p30"/>
          <p:cNvGrpSpPr/>
          <p:nvPr/>
        </p:nvGrpSpPr>
        <p:grpSpPr>
          <a:xfrm>
            <a:off x="442029" y="2896171"/>
            <a:ext cx="3992972" cy="1846000"/>
            <a:chOff x="636321" y="1844098"/>
            <a:chExt cx="2994729" cy="1384500"/>
          </a:xfrm>
        </p:grpSpPr>
        <p:sp>
          <p:nvSpPr>
            <p:cNvPr id="280" name="Google Shape;280;p30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>
                <a:buClr>
                  <a:srgbClr val="000000"/>
                </a:buClr>
              </a:pPr>
              <a:r>
                <a:rPr lang="en-US" sz="1600" kern="0" dirty="0">
                  <a:solidFill>
                    <a:srgbClr val="FFFFFF"/>
                  </a:solidFill>
                  <a:latin typeface="Aharoni" panose="02010803020104030203" pitchFamily="2" charset="-79"/>
                  <a:ea typeface="Muli"/>
                  <a:cs typeface="Aharoni" panose="02010803020104030203" pitchFamily="2" charset="-79"/>
                  <a:sym typeface="Muli"/>
                </a:rPr>
                <a:t>LAMP Technologies</a:t>
              </a:r>
              <a:endParaRPr sz="1600" kern="0" dirty="0">
                <a:solidFill>
                  <a:srgbClr val="FFFFFF"/>
                </a:solidFill>
                <a:latin typeface="Aharoni" panose="02010803020104030203" pitchFamily="2" charset="-79"/>
                <a:ea typeface="Muli"/>
                <a:cs typeface="Aharoni" panose="02010803020104030203" pitchFamily="2" charset="-79"/>
                <a:sym typeface="Muli"/>
              </a:endParaRPr>
            </a:p>
            <a:p>
              <a:pPr algn="r" defTabSz="1219170">
                <a:buClr>
                  <a:srgbClr val="000000"/>
                </a:buClr>
              </a:pPr>
              <a:r>
                <a:rPr lang="en-US" sz="1067" kern="0" dirty="0">
                  <a:solidFill>
                    <a:srgbClr val="FFFFFF"/>
                  </a:solidFill>
                  <a:latin typeface="Aharoni" panose="02010803020104030203" pitchFamily="2" charset="-79"/>
                  <a:ea typeface="Muli"/>
                  <a:cs typeface="Aharoni" panose="02010803020104030203" pitchFamily="2" charset="-79"/>
                  <a:sym typeface="Muli"/>
                </a:rPr>
                <a:t>Through deployment using a LAMP server (Apache &amp; Linux), building a MySQL database, and pulling that data with PHP</a:t>
              </a:r>
              <a:r>
                <a:rPr lang="en" sz="1067" kern="0" dirty="0">
                  <a:solidFill>
                    <a:srgbClr val="FFFFFF"/>
                  </a:solidFill>
                  <a:latin typeface="Aharoni" panose="02010803020104030203" pitchFamily="2" charset="-79"/>
                  <a:ea typeface="Muli"/>
                  <a:cs typeface="Aharoni" panose="02010803020104030203" pitchFamily="2" charset="-79"/>
                  <a:sym typeface="Muli"/>
                </a:rPr>
                <a:t>.</a:t>
              </a:r>
              <a:endParaRPr sz="1067" kern="0" dirty="0">
                <a:solidFill>
                  <a:srgbClr val="FFFFFF"/>
                </a:solidFill>
                <a:latin typeface="Aharoni" panose="02010803020104030203" pitchFamily="2" charset="-79"/>
                <a:ea typeface="Muli"/>
                <a:cs typeface="Aharoni" panose="02010803020104030203" pitchFamily="2" charset="-79"/>
                <a:sym typeface="Muli"/>
              </a:endParaRPr>
            </a:p>
          </p:txBody>
        </p:sp>
        <p:cxnSp>
          <p:nvCxnSpPr>
            <p:cNvPr id="281" name="Google Shape;281;p30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2" name="Google Shape;282;p30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endParaRPr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spcAft>
                  <a:spcPts val="2133"/>
                </a:spcAft>
                <a:buClr>
                  <a:srgbClr val="000000"/>
                </a:buClr>
              </a:pPr>
              <a:r>
                <a:rPr lang="en" sz="1067" kern="0" dirty="0">
                  <a:solidFill>
                    <a:srgbClr val="050060"/>
                  </a:solidFill>
                  <a:latin typeface="Aharoni" panose="02010803020104030203" pitchFamily="2" charset="-79"/>
                  <a:ea typeface="Lexend Deca"/>
                  <a:cs typeface="Aharoni" panose="02010803020104030203" pitchFamily="2" charset="-79"/>
                  <a:sym typeface="Lexend Deca"/>
                </a:rPr>
                <a:t>2</a:t>
              </a:r>
              <a:endParaRPr sz="1067" kern="0" dirty="0">
                <a:solidFill>
                  <a:srgbClr val="050060"/>
                </a:solidFill>
                <a:latin typeface="Aharoni" panose="02010803020104030203" pitchFamily="2" charset="-79"/>
                <a:ea typeface="Lexend Deca"/>
                <a:cs typeface="Aharoni" panose="02010803020104030203" pitchFamily="2" charset="-79"/>
                <a:sym typeface="Lexend Deca"/>
              </a:endParaRPr>
            </a:p>
          </p:txBody>
        </p:sp>
      </p:grpSp>
      <p:grpSp>
        <p:nvGrpSpPr>
          <p:cNvPr id="284" name="Google Shape;284;p30"/>
          <p:cNvGrpSpPr/>
          <p:nvPr/>
        </p:nvGrpSpPr>
        <p:grpSpPr>
          <a:xfrm>
            <a:off x="6137733" y="1694593"/>
            <a:ext cx="4799448" cy="1846000"/>
            <a:chOff x="4908100" y="889950"/>
            <a:chExt cx="3599586" cy="1384500"/>
          </a:xfrm>
        </p:grpSpPr>
        <p:cxnSp>
          <p:nvCxnSpPr>
            <p:cNvPr id="285" name="Google Shape;285;p30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6" name="Google Shape;286;p30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kern="0" dirty="0">
                  <a:solidFill>
                    <a:srgbClr val="FFFFFF"/>
                  </a:solidFill>
                  <a:latin typeface="Aharoni" panose="02010803020104030203" pitchFamily="2" charset="-79"/>
                  <a:ea typeface="Muli"/>
                  <a:cs typeface="Aharoni" panose="02010803020104030203" pitchFamily="2" charset="-79"/>
                  <a:sym typeface="Muli"/>
                </a:rPr>
                <a:t>HTML5</a:t>
              </a:r>
              <a:endParaRPr sz="1600" kern="0" dirty="0">
                <a:solidFill>
                  <a:srgbClr val="FFFFFF"/>
                </a:solidFill>
                <a:latin typeface="Aharoni" panose="02010803020104030203" pitchFamily="2" charset="-79"/>
                <a:ea typeface="Muli"/>
                <a:cs typeface="Aharoni" panose="02010803020104030203" pitchFamily="2" charset="-79"/>
                <a:sym typeface="Muli"/>
              </a:endParaRPr>
            </a:p>
            <a:p>
              <a:pPr defTabSz="1219170">
                <a:buClr>
                  <a:srgbClr val="000000"/>
                </a:buClr>
              </a:pPr>
              <a:endParaRPr sz="1600" kern="0" dirty="0">
                <a:solidFill>
                  <a:srgbClr val="FFFFFF"/>
                </a:solidFill>
                <a:latin typeface="Aharoni" panose="02010803020104030203" pitchFamily="2" charset="-79"/>
                <a:ea typeface="Muli"/>
                <a:cs typeface="Aharoni" panose="02010803020104030203" pitchFamily="2" charset="-79"/>
                <a:sym typeface="Muli"/>
              </a:endParaRPr>
            </a:p>
            <a:p>
              <a:pPr defTabSz="1219170">
                <a:spcAft>
                  <a:spcPts val="2133"/>
                </a:spcAft>
                <a:buClr>
                  <a:srgbClr val="000000"/>
                </a:buClr>
              </a:pPr>
              <a:r>
                <a:rPr lang="en-US" sz="1067" kern="0" dirty="0">
                  <a:solidFill>
                    <a:srgbClr val="FFFFFF"/>
                  </a:solidFill>
                  <a:latin typeface="Aharoni" panose="02010803020104030203" pitchFamily="2" charset="-79"/>
                  <a:ea typeface="Muli"/>
                  <a:cs typeface="Aharoni" panose="02010803020104030203" pitchFamily="2" charset="-79"/>
                  <a:sym typeface="Muli"/>
                </a:rPr>
                <a:t>Formatting the technologies used and providing a great user experience</a:t>
              </a:r>
              <a:endParaRPr sz="1067" kern="0" dirty="0">
                <a:solidFill>
                  <a:srgbClr val="FFFFFF"/>
                </a:solidFill>
                <a:latin typeface="Aharoni" panose="02010803020104030203" pitchFamily="2" charset="-79"/>
                <a:ea typeface="Muli"/>
                <a:cs typeface="Aharoni" panose="02010803020104030203" pitchFamily="2" charset="-79"/>
                <a:sym typeface="Muli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endParaRPr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spcAft>
                  <a:spcPts val="2133"/>
                </a:spcAft>
                <a:buClr>
                  <a:srgbClr val="000000"/>
                </a:buClr>
              </a:pPr>
              <a:r>
                <a:rPr lang="en" sz="1067" kern="0">
                  <a:solidFill>
                    <a:srgbClr val="050060"/>
                  </a:solidFill>
                  <a:latin typeface="Aharoni" panose="02010803020104030203" pitchFamily="2" charset="-79"/>
                  <a:ea typeface="Lexend Deca"/>
                  <a:cs typeface="Aharoni" panose="02010803020104030203" pitchFamily="2" charset="-79"/>
                  <a:sym typeface="Lexend Deca"/>
                </a:rPr>
                <a:t>1</a:t>
              </a:r>
              <a:endParaRPr sz="1067" kern="0">
                <a:solidFill>
                  <a:srgbClr val="050060"/>
                </a:solidFill>
                <a:latin typeface="Aharoni" panose="02010803020104030203" pitchFamily="2" charset="-79"/>
                <a:ea typeface="Lexend Deca"/>
                <a:cs typeface="Aharoni" panose="02010803020104030203" pitchFamily="2" charset="-79"/>
                <a:sym typeface="Lexend Deca"/>
              </a:endParaRP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3346393" y="1972201"/>
            <a:ext cx="4686415" cy="4336004"/>
            <a:chOff x="2991269" y="1153325"/>
            <a:chExt cx="3514811" cy="3252003"/>
          </a:xfrm>
        </p:grpSpPr>
        <p:sp>
          <p:nvSpPr>
            <p:cNvPr id="290" name="Google Shape;290;p30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1" name="Google Shape;291;p30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2" name="Google Shape;292;p30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3" name="Google Shape;293;p30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4" name="Google Shape;294;p30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5" name="Google Shape;295;p30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6" name="Google Shape;296;p30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7" name="Google Shape;297;p30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sp>
        <p:nvSpPr>
          <p:cNvPr id="30" name="Google Shape;71;p14">
            <a:extLst>
              <a:ext uri="{FF2B5EF4-FFF2-40B4-BE49-F238E27FC236}">
                <a16:creationId xmlns:a16="http://schemas.microsoft.com/office/drawing/2014/main" id="{051584C1-0FF9-4A73-BBF3-E60D09C1C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5867" dirty="0">
                <a:latin typeface="Lexend Deca" panose="020B0604020202020204" charset="0"/>
                <a:cs typeface="Aharoni" panose="02010803020104030203" pitchFamily="2" charset="-79"/>
              </a:rPr>
              <a:t>Architecture</a:t>
            </a:r>
            <a:endParaRPr sz="5867" dirty="0">
              <a:latin typeface="Lexend Deca" panose="020B0604020202020204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5867" dirty="0"/>
              <a:t>Technologies Used</a:t>
            </a:r>
            <a:endParaRPr sz="5867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6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264D2-4EB0-4904-986F-ABA1FB699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HTML5		   -&gt;</a:t>
            </a:r>
          </a:p>
          <a:p>
            <a:r>
              <a:rPr lang="en-US" dirty="0"/>
              <a:t>SVG		   -&gt;</a:t>
            </a:r>
          </a:p>
          <a:p>
            <a:r>
              <a:rPr lang="en-US" dirty="0"/>
              <a:t>Apache		   -&gt;</a:t>
            </a:r>
          </a:p>
          <a:p>
            <a:r>
              <a:rPr lang="en-US" dirty="0"/>
              <a:t>MySQL		   -&gt;</a:t>
            </a:r>
          </a:p>
          <a:p>
            <a:r>
              <a:rPr lang="en-US" dirty="0"/>
              <a:t>PHP		   -&gt;</a:t>
            </a:r>
          </a:p>
          <a:p>
            <a:r>
              <a:rPr lang="en-US" dirty="0"/>
              <a:t>Angular	   -&gt;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2EC0FF-631B-42AD-B9C2-9E7E808299F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  <a:p>
            <a:r>
              <a:rPr lang="en-US" dirty="0"/>
              <a:t>Graphics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Pulling Data</a:t>
            </a:r>
          </a:p>
          <a:p>
            <a:r>
              <a:rPr lang="en-US" dirty="0"/>
              <a:t>Formatting</a:t>
            </a:r>
          </a:p>
        </p:txBody>
      </p:sp>
      <p:pic>
        <p:nvPicPr>
          <p:cNvPr id="19" name="Google Shape;383;p38">
            <a:extLst>
              <a:ext uri="{FF2B5EF4-FFF2-40B4-BE49-F238E27FC236}">
                <a16:creationId xmlns:a16="http://schemas.microsoft.com/office/drawing/2014/main" id="{FF82B437-F70C-4521-82B2-81BCA65A874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348" y="289794"/>
            <a:ext cx="911818" cy="1128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910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0273" y="2727072"/>
            <a:ext cx="2959120" cy="15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0907" y="3265363"/>
            <a:ext cx="193700" cy="5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8968" y="1650003"/>
            <a:ext cx="1376933" cy="16121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0;p15">
            <a:extLst>
              <a:ext uri="{FF2B5EF4-FFF2-40B4-BE49-F238E27FC236}">
                <a16:creationId xmlns:a16="http://schemas.microsoft.com/office/drawing/2014/main" id="{A04429E6-ADD4-442C-96DE-C75AF7C9FA52}"/>
              </a:ext>
            </a:extLst>
          </p:cNvPr>
          <p:cNvSpPr txBox="1">
            <a:spLocks/>
          </p:cNvSpPr>
          <p:nvPr/>
        </p:nvSpPr>
        <p:spPr>
          <a:xfrm>
            <a:off x="370390" y="1"/>
            <a:ext cx="8549833" cy="123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defTabSz="1219170">
              <a:buClr>
                <a:srgbClr val="FFFFFF"/>
              </a:buClr>
            </a:pPr>
            <a:r>
              <a:rPr lang="en-US" sz="5867" kern="0" dirty="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14" name="Google Shape;145;p21">
            <a:extLst>
              <a:ext uri="{FF2B5EF4-FFF2-40B4-BE49-F238E27FC236}">
                <a16:creationId xmlns:a16="http://schemas.microsoft.com/office/drawing/2014/main" id="{49E60050-E8B9-4F05-8BBC-2413D7C38121}"/>
              </a:ext>
            </a:extLst>
          </p:cNvPr>
          <p:cNvSpPr txBox="1">
            <a:spLocks/>
          </p:cNvSpPr>
          <p:nvPr/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defTabSz="1219170"/>
            <a:fld id="{00000000-1234-1234-1234-123412341234}" type="slidenum">
              <a:rPr lang="en" sz="1733" kern="0">
                <a:solidFill>
                  <a:srgbClr val="FFFFFF"/>
                </a:solidFill>
                <a:latin typeface="Lexend Deca" panose="020B0604020202020204" charset="0"/>
                <a:cs typeface="Leelawadee UI Semilight" panose="020B0402040204020203" pitchFamily="34" charset="-34"/>
              </a:rPr>
              <a:pPr algn="r" defTabSz="1219170"/>
              <a:t>7</a:t>
            </a:fld>
            <a:endParaRPr lang="en" sz="1733" kern="0" dirty="0">
              <a:solidFill>
                <a:srgbClr val="FFFFFF"/>
              </a:solidFill>
              <a:latin typeface="Lexend Deca" panose="020B0604020202020204" charset="0"/>
              <a:cs typeface="Leelawadee UI Semilight" panose="020B04020402040202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D2D002-A170-4B05-B3F5-11870D4F6C14}"/>
              </a:ext>
            </a:extLst>
          </p:cNvPr>
          <p:cNvSpPr/>
          <p:nvPr/>
        </p:nvSpPr>
        <p:spPr>
          <a:xfrm>
            <a:off x="861415" y="1718083"/>
            <a:ext cx="6096000" cy="34218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585" lvl="0" indent="-474121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2667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Further Implementation</a:t>
            </a:r>
          </a:p>
          <a:p>
            <a:pPr marL="609585" lvl="0" indent="-474121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2667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Outside of School</a:t>
            </a:r>
          </a:p>
          <a:p>
            <a:pPr marL="609585" lvl="0" indent="-474121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2667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Larger Database of Songs</a:t>
            </a:r>
          </a:p>
          <a:p>
            <a:pPr marL="609585" lvl="0" indent="-474121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2667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Better user accessibility</a:t>
            </a:r>
          </a:p>
          <a:p>
            <a:pPr marL="609585" lvl="0" indent="-474121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2667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Global deployment</a:t>
            </a:r>
          </a:p>
          <a:p>
            <a:pPr marL="1066785" lvl="1" indent="-474121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2667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GitHub pages?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ctr">
              <a:buNone/>
            </a:pP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Similar experience to how it is to develop in a workplace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ctr">
              <a:buNone/>
            </a:pP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LAMP technologies provide a great basis on a educational and personal level for Server-Side Web Development</a:t>
            </a:r>
            <a:r>
              <a:rPr lang="en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ctr">
              <a:buNone/>
            </a:pP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Excited to learn and see how this could be implemented on an Enterprise level.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endParaRPr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8</a:t>
            </a:fld>
            <a:endParaRPr kern="0" dirty="0">
              <a:solidFill>
                <a:srgbClr val="FFFFFF"/>
              </a:solidFill>
            </a:endParaRPr>
          </a:p>
        </p:txBody>
      </p:sp>
      <p:sp>
        <p:nvSpPr>
          <p:cNvPr id="11" name="Google Shape;71;p14">
            <a:extLst>
              <a:ext uri="{FF2B5EF4-FFF2-40B4-BE49-F238E27FC236}">
                <a16:creationId xmlns:a16="http://schemas.microsoft.com/office/drawing/2014/main" id="{0F83AA76-C8FD-4CE8-8B79-6DA78A8E73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5867" dirty="0"/>
              <a:t>What We Learned</a:t>
            </a:r>
            <a:endParaRPr sz="5867" dirty="0"/>
          </a:p>
        </p:txBody>
      </p:sp>
      <p:grpSp>
        <p:nvGrpSpPr>
          <p:cNvPr id="7" name="Google Shape;589;p39">
            <a:extLst>
              <a:ext uri="{FF2B5EF4-FFF2-40B4-BE49-F238E27FC236}">
                <a16:creationId xmlns:a16="http://schemas.microsoft.com/office/drawing/2014/main" id="{BD04FB7E-EF35-4120-AD5F-ED844FDABA02}"/>
              </a:ext>
            </a:extLst>
          </p:cNvPr>
          <p:cNvGrpSpPr/>
          <p:nvPr/>
        </p:nvGrpSpPr>
        <p:grpSpPr>
          <a:xfrm>
            <a:off x="4625286" y="5457252"/>
            <a:ext cx="926256" cy="875883"/>
            <a:chOff x="5300400" y="3670175"/>
            <a:chExt cx="421300" cy="399325"/>
          </a:xfrm>
        </p:grpSpPr>
        <p:sp>
          <p:nvSpPr>
            <p:cNvPr id="8" name="Google Shape;590;p39">
              <a:extLst>
                <a:ext uri="{FF2B5EF4-FFF2-40B4-BE49-F238E27FC236}">
                  <a16:creationId xmlns:a16="http://schemas.microsoft.com/office/drawing/2014/main" id="{2A983F38-C2E3-445C-87B1-FB3E8C5ECBDB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591;p39">
              <a:extLst>
                <a:ext uri="{FF2B5EF4-FFF2-40B4-BE49-F238E27FC236}">
                  <a16:creationId xmlns:a16="http://schemas.microsoft.com/office/drawing/2014/main" id="{616673E6-0C5B-4CC7-B540-650AB5767BB4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592;p39">
              <a:extLst>
                <a:ext uri="{FF2B5EF4-FFF2-40B4-BE49-F238E27FC236}">
                  <a16:creationId xmlns:a16="http://schemas.microsoft.com/office/drawing/2014/main" id="{F80DA4E8-D8A6-4017-B31B-E6B90B8CF939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593;p39">
              <a:extLst>
                <a:ext uri="{FF2B5EF4-FFF2-40B4-BE49-F238E27FC236}">
                  <a16:creationId xmlns:a16="http://schemas.microsoft.com/office/drawing/2014/main" id="{C4454692-4617-43BE-8EEE-5C1086F6DBE0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594;p39">
              <a:extLst>
                <a:ext uri="{FF2B5EF4-FFF2-40B4-BE49-F238E27FC236}">
                  <a16:creationId xmlns:a16="http://schemas.microsoft.com/office/drawing/2014/main" id="{2554EED0-F387-455E-BC8F-09D978D3E533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595;p39">
            <a:extLst>
              <a:ext uri="{FF2B5EF4-FFF2-40B4-BE49-F238E27FC236}">
                <a16:creationId xmlns:a16="http://schemas.microsoft.com/office/drawing/2014/main" id="{81E3A9D5-414A-4814-86BC-99F21E892855}"/>
              </a:ext>
            </a:extLst>
          </p:cNvPr>
          <p:cNvSpPr/>
          <p:nvPr/>
        </p:nvSpPr>
        <p:spPr>
          <a:xfrm>
            <a:off x="7518924" y="4962501"/>
            <a:ext cx="917470" cy="790229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5" name="Google Shape;724;p40">
            <a:extLst>
              <a:ext uri="{FF2B5EF4-FFF2-40B4-BE49-F238E27FC236}">
                <a16:creationId xmlns:a16="http://schemas.microsoft.com/office/drawing/2014/main" id="{1C2F5599-1D79-425D-9CAF-215A10C47390}"/>
              </a:ext>
            </a:extLst>
          </p:cNvPr>
          <p:cNvGrpSpPr/>
          <p:nvPr/>
        </p:nvGrpSpPr>
        <p:grpSpPr>
          <a:xfrm>
            <a:off x="1627024" y="5065193"/>
            <a:ext cx="968486" cy="896640"/>
            <a:chOff x="8841135" y="2681940"/>
            <a:chExt cx="720990" cy="720527"/>
          </a:xfrm>
        </p:grpSpPr>
        <p:sp>
          <p:nvSpPr>
            <p:cNvPr id="16" name="Google Shape;725;p40">
              <a:extLst>
                <a:ext uri="{FF2B5EF4-FFF2-40B4-BE49-F238E27FC236}">
                  <a16:creationId xmlns:a16="http://schemas.microsoft.com/office/drawing/2014/main" id="{2F2FBD8F-2E69-4F47-8FF7-E45FDA6E9146}"/>
                </a:ext>
              </a:extLst>
            </p:cNvPr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726;p40">
              <a:extLst>
                <a:ext uri="{FF2B5EF4-FFF2-40B4-BE49-F238E27FC236}">
                  <a16:creationId xmlns:a16="http://schemas.microsoft.com/office/drawing/2014/main" id="{DA221496-39AB-4F91-B446-A74CBB09E625}"/>
                </a:ext>
              </a:extLst>
            </p:cNvPr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727;p40">
              <a:extLst>
                <a:ext uri="{FF2B5EF4-FFF2-40B4-BE49-F238E27FC236}">
                  <a16:creationId xmlns:a16="http://schemas.microsoft.com/office/drawing/2014/main" id="{A4ED3E95-3A3F-4241-8FB7-1ADC642642EC}"/>
                </a:ext>
              </a:extLst>
            </p:cNvPr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728;p40">
              <a:extLst>
                <a:ext uri="{FF2B5EF4-FFF2-40B4-BE49-F238E27FC236}">
                  <a16:creationId xmlns:a16="http://schemas.microsoft.com/office/drawing/2014/main" id="{84E39BB3-9DC6-4511-8F3F-855F28C96E0B}"/>
                </a:ext>
              </a:extLst>
            </p:cNvPr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729;p40">
              <a:extLst>
                <a:ext uri="{FF2B5EF4-FFF2-40B4-BE49-F238E27FC236}">
                  <a16:creationId xmlns:a16="http://schemas.microsoft.com/office/drawing/2014/main" id="{26DFA7D2-3C43-412A-B2FD-1A7FFA86CFDC}"/>
                </a:ext>
              </a:extLst>
            </p:cNvPr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730;p40">
              <a:extLst>
                <a:ext uri="{FF2B5EF4-FFF2-40B4-BE49-F238E27FC236}">
                  <a16:creationId xmlns:a16="http://schemas.microsoft.com/office/drawing/2014/main" id="{59C906D9-C275-4EE6-B1BC-1EFB8A44672A}"/>
                </a:ext>
              </a:extLst>
            </p:cNvPr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" name="Google Shape;386;p38">
            <a:extLst>
              <a:ext uri="{FF2B5EF4-FFF2-40B4-BE49-F238E27FC236}">
                <a16:creationId xmlns:a16="http://schemas.microsoft.com/office/drawing/2014/main" id="{25BF0B60-9028-4169-9EA0-015071660A4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7659" y="36999"/>
            <a:ext cx="1359327" cy="149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9</a:t>
            </a:fld>
            <a:endParaRPr kern="0" dirty="0">
              <a:solidFill>
                <a:srgbClr val="FFFFFF"/>
              </a:solidFill>
            </a:endParaRPr>
          </a:p>
        </p:txBody>
      </p:sp>
      <p:sp>
        <p:nvSpPr>
          <p:cNvPr id="345" name="Google Shape;345;p34"/>
          <p:cNvSpPr txBox="1">
            <a:spLocks noGrp="1"/>
          </p:cNvSpPr>
          <p:nvPr>
            <p:ph type="body" idx="4294967295"/>
          </p:nvPr>
        </p:nvSpPr>
        <p:spPr>
          <a:xfrm>
            <a:off x="1079579" y="2615150"/>
            <a:ext cx="3749873" cy="16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sz="7200" dirty="0">
                <a:latin typeface="Kristen ITC" panose="03050502040202030202" pitchFamily="66" charset="0"/>
                <a:cs typeface="Aharoni" panose="020B0604020202020204" pitchFamily="2" charset="-79"/>
                <a:sym typeface="Lexend Deca"/>
              </a:rPr>
              <a:t>Preview</a:t>
            </a:r>
            <a:endParaRPr sz="7200" dirty="0">
              <a:latin typeface="Kristen ITC" panose="03050502040202030202" pitchFamily="66" charset="0"/>
              <a:cs typeface="Aharoni" panose="020B0604020202020204" pitchFamily="2" charset="-79"/>
            </a:endParaRPr>
          </a:p>
        </p:txBody>
      </p:sp>
      <p:grpSp>
        <p:nvGrpSpPr>
          <p:cNvPr id="340" name="Google Shape;340;p34"/>
          <p:cNvGrpSpPr/>
          <p:nvPr/>
        </p:nvGrpSpPr>
        <p:grpSpPr>
          <a:xfrm>
            <a:off x="4983896" y="1418555"/>
            <a:ext cx="6862899" cy="4020891"/>
            <a:chOff x="1177450" y="241631"/>
            <a:chExt cx="6173152" cy="3616776"/>
          </a:xfrm>
        </p:grpSpPr>
        <p:sp>
          <p:nvSpPr>
            <p:cNvPr id="341" name="Google Shape;341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Google Shape;384;p38">
            <a:extLst>
              <a:ext uri="{FF2B5EF4-FFF2-40B4-BE49-F238E27FC236}">
                <a16:creationId xmlns:a16="http://schemas.microsoft.com/office/drawing/2014/main" id="{C799D357-D98E-4D10-8291-85E726FBC0C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087" y="4475808"/>
            <a:ext cx="1746856" cy="11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324</Words>
  <Application>Microsoft Office PowerPoint</Application>
  <PresentationFormat>Widescreen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Abadi</vt:lpstr>
      <vt:lpstr>Aharoni</vt:lpstr>
      <vt:lpstr>Arial</vt:lpstr>
      <vt:lpstr>Calibri</vt:lpstr>
      <vt:lpstr>Calibri Light</vt:lpstr>
      <vt:lpstr>Kristen ITC</vt:lpstr>
      <vt:lpstr>Lexend Deca</vt:lpstr>
      <vt:lpstr>Muli</vt:lpstr>
      <vt:lpstr>Office Theme</vt:lpstr>
      <vt:lpstr>Aliena template</vt:lpstr>
      <vt:lpstr>Web Service Radio Station</vt:lpstr>
      <vt:lpstr>Problem Statement</vt:lpstr>
      <vt:lpstr>Challenges</vt:lpstr>
      <vt:lpstr>Implementation</vt:lpstr>
      <vt:lpstr>Architecture</vt:lpstr>
      <vt:lpstr>Technologies Used</vt:lpstr>
      <vt:lpstr>PowerPoint Presentation</vt:lpstr>
      <vt:lpstr>What We Learned</vt:lpstr>
      <vt:lpstr>PowerPoint Presentation</vt:lpstr>
      <vt:lpstr>Extra resources</vt:lpstr>
      <vt:lpstr>PowerPoint Presentation</vt:lpstr>
      <vt:lpstr>Diagrams and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WIU Radio Station</dc:title>
  <dc:creator>Dennis McMeekan</dc:creator>
  <cp:lastModifiedBy>Dennis McMeekan</cp:lastModifiedBy>
  <cp:revision>23</cp:revision>
  <dcterms:created xsi:type="dcterms:W3CDTF">2020-12-01T20:50:27Z</dcterms:created>
  <dcterms:modified xsi:type="dcterms:W3CDTF">2020-12-01T22:29:29Z</dcterms:modified>
</cp:coreProperties>
</file>