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93" d="100"/>
          <a:sy n="93" d="100"/>
        </p:scale>
        <p:origin x="84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4942C2-9BB4-485B-BAA9-2B22AB8C8143}" type="datetime1">
              <a:rPr lang="en-GB" smtClean="0"/>
              <a:t>15/03/2024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6B0483-5E48-4989-812C-4FF58E3186C6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29274C-2AF6-43C6-BE37-6B723526AB66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B16FD-AF9A-4B37-B857-ABF0C7FEB2C0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D02A09-1629-4FE8-9008-2360C6AF6524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BF031D-5EAA-4834-BC4C-6B8D41D2A31A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53F27-CCB5-42A9-917D-A5C19EF4A37A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FEF4C-3D16-4233-ACC2-6B3BE0338E94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6F4546-A12E-4834-AE1D-19A2BD9FE491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C8BA5-C8F4-44E9-81D3-9993FAFC2548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64976D-C0DD-4100-93A1-CFA745D94DB1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8F526-2C2E-4DB7-8655-C1E08D2E237C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F95D3A-6098-4E79-BE61-296F9A23A1CB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CF9A9B-64FA-486B-B1C4-20B3C2842FAF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A1C3B-3411-4F1E-9257-FBE0BF08E35E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AE7EA-47F8-43A2-A0A9-1464253F1FF5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3FAFEF-9964-4E62-A619-7F95A52237F8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3AF05-3F56-48E3-A521-2AA72E075177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9ABC9C-6733-4B3C-8D3C-F33F0A5CEBCB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05BD160B-B06D-4D6D-8099-7D9F4028ABFA}" type="datetime1">
              <a:rPr lang="en-GB" noProof="0" smtClean="0"/>
              <a:t>15/03/2024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1_TF78884036_Win32" id="{CEB6EF77-98C5-445A-8514-47E2F976677A}" vid="{F252FBE2-615B-4249-97E6-EB675440D9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2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McMenamin</dc:creator>
  <cp:lastModifiedBy>Darren McMenamin</cp:lastModifiedBy>
  <cp:revision>1</cp:revision>
  <dcterms:created xsi:type="dcterms:W3CDTF">2024-03-15T16:02:55Z</dcterms:created>
  <dcterms:modified xsi:type="dcterms:W3CDTF">2024-03-15T16:05:10Z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