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911" autoAdjust="0"/>
  </p:normalViewPr>
  <p:slideViewPr>
    <p:cSldViewPr snapToGrid="0">
      <p:cViewPr varScale="1">
        <p:scale>
          <a:sx n="99" d="100"/>
          <a:sy n="99" d="100"/>
        </p:scale>
        <p:origin x="1032" y="9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3387C1-8EFB-44F7-8485-D662F1CF7333}" type="datetime1">
              <a:rPr lang="en-GB" smtClean="0"/>
              <a:t>29/04/2024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6434E-09F1-48C0-A525-B5A7008B7802}" type="datetime1">
              <a:rPr lang="en-GB" noProof="0" smtClean="0"/>
              <a:t>29/04/2024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B4AAD351-6347-4318-B935-1E0F1B6A61D6}" type="datetime1">
              <a:rPr lang="en-GB" noProof="0" smtClean="0"/>
              <a:t>29/04/2024</a:t>
            </a:fld>
            <a:endParaRPr lang="en-GB" noProof="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EB87B0-5071-4BC9-A19F-C3269318028C}" type="datetime1">
              <a:rPr lang="en-GB" noProof="0" smtClean="0"/>
              <a:t>29/04/2024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n-GB" noProof="0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en-GB" noProof="0" dirty="0"/>
              <a:t>Click to edit Master text styles</a:t>
            </a:r>
          </a:p>
          <a:p>
            <a:pPr lvl="1" rtl="0" eaLnBrk="1" latinLnBrk="0" hangingPunct="1"/>
            <a:r>
              <a:rPr lang="en-GB" noProof="0" dirty="0"/>
              <a:t>Second level</a:t>
            </a:r>
          </a:p>
          <a:p>
            <a:pPr lvl="2" rtl="0" eaLnBrk="1" latinLnBrk="0" hangingPunct="1"/>
            <a:r>
              <a:rPr lang="en-GB" noProof="0" dirty="0"/>
              <a:t>Third level</a:t>
            </a:r>
          </a:p>
          <a:p>
            <a:pPr lvl="3" rtl="0" eaLnBrk="1" latinLnBrk="0" hangingPunct="1"/>
            <a:r>
              <a:rPr lang="en-GB" noProof="0" dirty="0"/>
              <a:t>Fourth level</a:t>
            </a:r>
          </a:p>
          <a:p>
            <a:pPr lvl="4" rtl="0" eaLnBrk="1" latinLnBrk="0" hangingPunct="1"/>
            <a:r>
              <a:rPr lang="en-GB" noProof="0" dirty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B4CBB3-9133-42BF-BC20-6F6E1888C21F}" type="datetime1">
              <a:rPr lang="en-GB" noProof="0" smtClean="0"/>
              <a:t>29/04/2024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23539-3F81-4F1E-A9B7-5CE0C1986E23}" type="datetime1">
              <a:rPr lang="en-GB" noProof="0" smtClean="0"/>
              <a:t>29/04/2024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854DA5-E4EE-42EA-9BC9-3160B1480769}" type="datetime1">
              <a:rPr lang="en-GB" noProof="0" smtClean="0"/>
              <a:t>29/04/2024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A1BF5D-7537-4BA8-9976-6302714DE26C}" type="datetime1">
              <a:rPr lang="en-GB" noProof="0" smtClean="0"/>
              <a:t>29/04/2024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8E4797-21F6-4D41-B035-97FEABB63BCE}" type="datetime1">
              <a:rPr lang="en-GB" noProof="0" smtClean="0"/>
              <a:t>29/04/2024</a:t>
            </a:fld>
            <a:endParaRPr lang="en-GB" noProof="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4EC45D07-A3FD-40EE-BB45-F5E3D0F2E1C8}" type="datetime1">
              <a:rPr lang="en-GB" noProof="0" smtClean="0"/>
              <a:t>29/04/2024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FFDAF9-DFA9-4947-9568-03347A66D233}" type="datetime1">
              <a:rPr lang="en-GB" noProof="0" smtClean="0"/>
              <a:t>29/04/2024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en-GB" noProof="0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9D711C-098E-40E1-BE23-CFCA1FAB8359}" type="datetime1">
              <a:rPr lang="en-GB" noProof="0" smtClean="0"/>
              <a:t>29/04/2024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en-US" noProof="0"/>
              <a:t>Click icon to add picture</a:t>
            </a:r>
            <a:endParaRPr kumimoji="0"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9A7A2F-7C81-4F05-8B4D-4983D3740BAF}" type="datetime1">
              <a:rPr lang="en-GB" noProof="0" smtClean="0"/>
              <a:t>29/04/2024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8B045440-74F0-4B44-BEF6-1040C3E911E1}" type="datetime1">
              <a:rPr lang="en-GB" noProof="0" smtClean="0"/>
              <a:t>29/04/2024</a:t>
            </a:fld>
            <a:endParaRPr lang="en-GB" noProof="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345_TF03460604.potx" id="{E7E0BD26-C043-45F4-96D1-04BA13E49D2C}" vid="{5436AFAD-CFB0-446B-836C-C3E13AB5250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{6006F315-B4D7-4856-9EB8-D47824970FD8}tf03460604_win32</Template>
  <TotalTime>1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Wingdings 2</vt:lpstr>
      <vt:lpstr>Training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McMenamin</dc:creator>
  <cp:lastModifiedBy>Darren McMenamin</cp:lastModifiedBy>
  <cp:revision>1</cp:revision>
  <dcterms:created xsi:type="dcterms:W3CDTF">2024-04-29T09:39:43Z</dcterms:created>
  <dcterms:modified xsi:type="dcterms:W3CDTF">2024-04-29T09:41:27Z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