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8FA638-5455-4C32-A4C8-DEF71E47F8B7}" type="datetime1">
              <a:rPr lang="en-GB" smtClean="0"/>
              <a:t>29/04/2024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B18E-DED5-4D56-8319-667830F89FAD}" type="datetime1">
              <a:rPr lang="en-GB" smtClean="0"/>
              <a:pPr/>
              <a:t>29/04/2024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22F43-D8E4-4D72-B71C-BEADB581BA92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138419-1D08-4BE5-9CF7-B157F613FF31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3ECF2-B140-4759-8515-1D852FDAEB2C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22D497-1F26-4DF0-B354-872FCC4712F7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CAE508-7317-4D08-B748-FA7A328757F2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D1B7-17CB-4083-AA3E-7C14CB746BBA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36315-EBE6-4A9D-A383-D6CD2A2EBB00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07383-3427-4575-B0AB-FC9F7CA42AAD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6A8485-45A6-40DF-913D-0935769CD3C8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00FE2-65C8-4DC2-A2F6-9C236BCE11B6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AC4B12-FF4F-4B0F-B49D-1D95A60E6059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AAE8A-B70F-4344-95B0-FCFC673E6B70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5AB8-E0EE-4529-9042-13F8EA4FCA1B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7F6980-FBDF-47E7-A9A0-7D51CF19BC58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F54A5-82D7-4EC4-8346-7B245564B263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8AD4CE-9003-43E6-84E8-9A172E90259F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743C15-1F85-42AD-B2CA-CABBBF57FB0D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E758538-EE2D-41E9-BC6C-040DE836FFCF}" type="datetime1">
              <a:rPr lang="en-GB" noProof="0" smtClean="0"/>
              <a:t>29/04/2024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 rtl="0"/>
            <a:r>
              <a:rPr lang="en-GB" sz="62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GB" dirty="0"/>
              <a:t>Sit </a:t>
            </a:r>
            <a:r>
              <a:rPr lang="en-GB" dirty="0" err="1"/>
              <a:t>Dolor</a:t>
            </a:r>
            <a:r>
              <a:rPr lang="en-GB" dirty="0"/>
              <a:t> </a:t>
            </a:r>
            <a:r>
              <a:rPr lang="en-GB" dirty="0" err="1"/>
              <a:t>Amet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715_TF22644756.potx" id="{18FFACB0-130E-45EE-9BB6-966C7E4DF45E}" vid="{CA95666C-C9D4-486B-818D-1C4804B85A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0</TotalTime>
  <Words>7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Parallax</vt:lpstr>
      <vt:lpstr>Title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Darren McMenamin</dc:creator>
  <cp:lastModifiedBy>Darren McMenamin</cp:lastModifiedBy>
  <cp:revision>1</cp:revision>
  <dcterms:created xsi:type="dcterms:W3CDTF">2024-04-29T09:44:47Z</dcterms:created>
  <dcterms:modified xsi:type="dcterms:W3CDTF">2024-04-29T09:45:26Z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