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10/02/2024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FFC8AD5-C329-496E-BCF2-0809D6F0CB50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00C0C-C787-4DA0-BB15-BE1D54FC3869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DE387-76E6-446C-B829-0E8C0B174171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AB58A-57FF-4885-9B0C-FF8F5F32457E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85A2-83F3-4CC3-B704-C68E8AAE5F3A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BED67-9580-4FA4-97B5-A5E195D81A53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395BDA-398D-4375-9019-3BEC1D10FCE9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BF75-B0B2-4A51-B3DF-71D3D1F6D1F8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1748C-E82D-495B-8EBF-8E1A8947A970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1552F-1D3E-440B-BB48-D8CC39A7FE39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8592E-0D2E-4227-812D-A1AF6778D95B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D208F-547B-4225-8D99-14EFAE09E88A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6E6B8-C81E-44CD-94D7-562E9A9CC48B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41C0-1FE7-4365-8105-6573436B100F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0549-EBD3-46A8-BBE1-B0D6DAD810D6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4A7B0-A803-48EB-B928-17C9778CB737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C383-5762-4350-8B0C-BBD7EEB87FEC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10/02/2024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1_TF22566005_Win32" id="{51D97319-26EF-40C3-9BCD-562DB358BCFA}" vid="{54A3702A-6CDE-4460-A23A-BAC3F2769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McMenamin</dc:creator>
  <cp:lastModifiedBy>Darren McMenamin</cp:lastModifiedBy>
  <cp:revision>1</cp:revision>
  <dcterms:created xsi:type="dcterms:W3CDTF">2024-02-10T15:25:09Z</dcterms:created>
  <dcterms:modified xsi:type="dcterms:W3CDTF">2024-02-10T15:28:43Z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