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282116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Wingdings 2</vt:lpstr>
      <vt:lpstr>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 McMenamin</dc:creator>
  <cp:lastModifiedBy>Darren McMenamin</cp:lastModifiedBy>
  <cp:revision>1</cp:revision>
  <dcterms:created xsi:type="dcterms:W3CDTF">2024-03-15T17:00:31Z</dcterms:created>
  <dcterms:modified xsi:type="dcterms:W3CDTF">2024-03-15T17:01:55Z</dcterms:modified>
</cp:coreProperties>
</file>