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6AF-CC2A-1AA3-8457-58FD3B5B3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B5CD-28AD-C155-778F-CA5EB118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1B56-10E2-2BCE-F7CE-63CE8018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9A6A-8E71-6506-E701-EE334371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Darren McMenamin</cp:lastModifiedBy>
  <cp:revision>3</cp:revision>
  <dcterms:created xsi:type="dcterms:W3CDTF">2013-01-27T09:14:16Z</dcterms:created>
  <dcterms:modified xsi:type="dcterms:W3CDTF">2024-03-17T18:39:18Z</dcterms:modified>
  <cp:category/>
</cp:coreProperties>
</file>