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6"/>
  </p:notesMasterIdLst>
  <p:handoutMasterIdLst>
    <p:handoutMasterId r:id="rId7"/>
  </p:handoutMasterIdLst>
  <p:sldIdLst>
    <p:sldId id="257" r:id="rId5"/>
  </p:sldIdLst>
  <p:sldSz cx="12192000" cy="6858000"/>
  <p:notesSz cx="6858000" cy="9144000"/>
  <p:defaultTextStyle>
    <a:defPPr rtl="0">
      <a:defRPr lang="en-gb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41" autoAdjust="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703FB87-790C-4850-A90C-12C5FF4B94D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127921-F9C4-44F3-AC5F-130B6A406C0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34942C2-9BB4-485B-BAA9-2B22AB8C8143}" type="datetime1">
              <a:rPr lang="en-GB" smtClean="0"/>
              <a:t>17/03/2024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65E047-F1CB-4066-A459-9EDC95F2E61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A77EF5-5277-4BAF-8BB4-2E02103988E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B668C69-0C3E-40A2-B4A0-B2C8B71D8E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158627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46B0483-5E48-4989-812C-4FF58E3186C6}" type="datetime1">
              <a:rPr lang="en-GB" noProof="0" smtClean="0"/>
              <a:t>17/03/2024</a:t>
            </a:fld>
            <a:endParaRPr lang="en-GB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E000EEB-8338-48D7-8EE8-EE0082EF7602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76777018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rtlCol="0" anchor="b"/>
          <a:lstStyle>
            <a:lvl1pPr>
              <a:defRPr sz="720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rtlCol="0"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n-US" noProof="0"/>
              <a:t>Click to edit Master subtitle style</a:t>
            </a:r>
            <a:endParaRPr lang="en-GB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829274C-2AF6-43C6-BE37-6B723526AB66}" type="datetime1">
              <a:rPr lang="en-GB" noProof="0" smtClean="0"/>
              <a:t>17/03/2024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n-GB" noProof="0" smtClean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C3B16FD-AF9A-4B37-B857-ABF0C7FEB2C0}" type="datetime1">
              <a:rPr lang="en-GB" noProof="0" smtClean="0"/>
              <a:t>17/03/2024</a:t>
            </a:fld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n-GB" noProof="0" smtClean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 rtlCol="0"/>
          <a:lstStyle>
            <a:lvl1pPr>
              <a:defRPr sz="480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8D02A09-1629-4FE8-9008-2360C6AF6524}" type="datetime1">
              <a:rPr lang="en-GB" noProof="0" smtClean="0"/>
              <a:t>17/03/2024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n-GB" noProof="0" smtClean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 rtlCol="0"/>
          <a:lstStyle>
            <a:lvl1pPr>
              <a:defRPr sz="480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CBF031D-5EAA-4834-BC4C-6B8D41D2A31A}" type="datetime1">
              <a:rPr lang="en-GB" noProof="0" smtClean="0"/>
              <a:t>17/03/2024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n-GB" noProof="0" smtClean="0"/>
              <a:t>‹#›</a:t>
            </a:fld>
            <a:endParaRPr lang="en-GB" noProof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 rtl="0"/>
            <a:r>
              <a:rPr lang="en-GB" noProof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 rtl="0"/>
            <a:r>
              <a:rPr lang="en-GB" noProof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rtlCol="0" anchor="b"/>
          <a:lstStyle>
            <a:lvl1pPr algn="l">
              <a:defRPr sz="4000" b="0" cap="none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rtlCol="0"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C153F27-CCB5-42A9-917D-A5C19EF4A37A}" type="datetime1">
              <a:rPr lang="en-GB" noProof="0" smtClean="0"/>
              <a:t>17/03/2024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n-GB" noProof="0" smtClean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sz="420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22FEF4C-3D16-4233-ACC2-6B3BE0338E94}" type="datetime1">
              <a:rPr lang="en-GB" noProof="0" smtClean="0"/>
              <a:t>17/03/2024</a:t>
            </a:fld>
            <a:endParaRPr lang="en-GB" noProof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n-GB" noProof="0" smtClean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sz="420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36F4546-A12E-4834-AE1D-19A2BD9FE491}" type="datetime1">
              <a:rPr lang="en-GB" noProof="0" smtClean="0"/>
              <a:t>17/03/2024</a:t>
            </a:fld>
            <a:endParaRPr lang="en-GB" noProof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n-GB" noProof="0" smtClean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 anchorCtr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BFC8BA5-C8F4-44E9-81D3-9993FAFC2548}" type="datetime1">
              <a:rPr lang="en-GB" noProof="0" smtClean="0"/>
              <a:t>17/03/2024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n-GB" noProof="0" smtClean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rtlCol="0" anchor="b" anchorCtr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164976D-C0DD-4100-93A1-CFA745D94DB1}" type="datetime1">
              <a:rPr lang="en-GB" noProof="0" smtClean="0"/>
              <a:t>17/03/2024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n-GB" noProof="0" smtClean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288F526-2C2E-4DB7-8655-C1E08D2E237C}" type="datetime1">
              <a:rPr lang="en-GB" noProof="0" smtClean="0"/>
              <a:t>17/03/2024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n-GB" noProof="0" smtClean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rtlCol="0" anchor="b"/>
          <a:lstStyle>
            <a:lvl1pPr algn="l">
              <a:defRPr sz="4000" b="0" cap="none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rtlCol="0"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FF95D3A-6098-4E79-BE61-296F9A23A1CB}" type="datetime1">
              <a:rPr lang="en-GB" noProof="0" smtClean="0"/>
              <a:t>17/03/2024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n-GB" noProof="0" smtClean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3CF9A9B-64FA-486B-B1C4-20B3C2842FAF}" type="datetime1">
              <a:rPr lang="en-GB" noProof="0" smtClean="0"/>
              <a:t>17/03/2024</a:t>
            </a:fld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n-GB" noProof="0" smtClean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B9A1C3B-3411-4F1E-9257-FBE0BF08E35E}" type="datetime1">
              <a:rPr lang="en-GB" noProof="0" smtClean="0"/>
              <a:t>17/03/2024</a:t>
            </a:fld>
            <a:endParaRPr lang="en-GB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n-GB" noProof="0" smtClean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E7AE7EA-47F8-43A2-A0A9-1464253F1FF5}" type="datetime1">
              <a:rPr lang="en-GB" noProof="0" smtClean="0"/>
              <a:t>17/03/2024</a:t>
            </a:fld>
            <a:endParaRPr lang="en-GB" noProof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n-GB" noProof="0" smtClean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F3FAFEF-9964-4E62-A619-7F95A52237F8}" type="datetime1">
              <a:rPr lang="en-GB" noProof="0" smtClean="0"/>
              <a:t>17/03/2024</a:t>
            </a:fld>
            <a:endParaRPr lang="en-GB" noProof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n-GB" noProof="0" smtClean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rtlCol="0" anchor="b"/>
          <a:lstStyle>
            <a:lvl1pPr algn="l">
              <a:defRPr sz="2400" b="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rtlCol="0"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 rtlCol="0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583AF05-3F56-48E3-A521-2AA72E075177}" type="datetime1">
              <a:rPr lang="en-GB" noProof="0" smtClean="0"/>
              <a:t>17/03/2024</a:t>
            </a:fld>
            <a:endParaRPr lang="en-GB" noProof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n-GB" noProof="0" smtClean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rtlCol="0" anchor="b">
            <a:normAutofit/>
          </a:bodyPr>
          <a:lstStyle>
            <a:lvl1pPr algn="l">
              <a:defRPr sz="3600" b="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 rtlCol="0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C9ABC9C-6733-4B3C-8D3C-F33F0A5CEBCB}" type="datetime1">
              <a:rPr lang="en-GB" noProof="0" smtClean="0"/>
              <a:t>17/03/2024</a:t>
            </a:fld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n-GB" noProof="0" smtClean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pPr rtl="0"/>
            <a:fld id="{05BD160B-B06D-4D6D-8099-7D9F4028ABFA}" type="datetime1">
              <a:rPr lang="en-GB" noProof="0" smtClean="0"/>
              <a:t>17/03/2024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D57F1E4F-1CFF-5643-939E-02111984F565}" type="slidenum">
              <a:rPr lang="en-GB" noProof="0" smtClean="0"/>
              <a:t>‹#›</a:t>
            </a:fld>
            <a:endParaRPr lang="en-GB" noProof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07531-8BA4-9F58-4A87-64FFD8FE7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41D88D-3F77-B44F-06C4-BAF2600196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58981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0521671_TF78884036_Win32" id="{CEB6EF77-98C5-445A-8514-47E2F976677A}" vid="{F252FBE2-615B-4249-97E6-EB675440D9E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48C88F1-1664-415F-AFCE-F6CF4580981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CC30393A-FEC6-4A44-9E4A-6EA49F1F7D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D16958A-754B-4396-9457-FD7A427A37D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Digital design</Template>
  <TotalTime>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Century Gothic</vt:lpstr>
      <vt:lpstr>Wingdings 3</vt:lpstr>
      <vt:lpstr>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Darren McMenamin</dc:creator>
  <cp:lastModifiedBy>Darren McMenamin</cp:lastModifiedBy>
  <cp:revision>2</cp:revision>
  <dcterms:created xsi:type="dcterms:W3CDTF">2024-03-15T16:02:55Z</dcterms:created>
  <dcterms:modified xsi:type="dcterms:W3CDTF">2024-03-17T16:59:43Z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