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17/03/2024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8A4-6B9E-FD1B-E1A7-67BFE54F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6381-3FF5-6B8F-B6D2-E6199D25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2</cp:revision>
  <dcterms:created xsi:type="dcterms:W3CDTF">2024-02-10T15:25:09Z</dcterms:created>
  <dcterms:modified xsi:type="dcterms:W3CDTF">2024-03-17T17:00:47Z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