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352C-74D5-BD44-7F49-3271D0C84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2E5B0-C2DD-E879-B5E9-06DC36675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557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McMenamin</dc:creator>
  <cp:lastModifiedBy>Darren McMenamin</cp:lastModifiedBy>
  <cp:revision>1</cp:revision>
  <dcterms:created xsi:type="dcterms:W3CDTF">2024-04-28T13:55:57Z</dcterms:created>
  <dcterms:modified xsi:type="dcterms:W3CDTF">2024-04-28T13:56:46Z</dcterms:modified>
</cp:coreProperties>
</file>