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73869"/>
            <a:ext cx="7772400" cy="978408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73914"/>
            <a:ext cx="7772400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Claim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/>
              <a:t>Plotkin’s</a:t>
            </a:r>
            <a:r>
              <a:rPr lang="en-US" dirty="0" smtClean="0"/>
              <a:t> lambda calculus is incomplete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Proof method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Extension of </a:t>
            </a:r>
            <a:r>
              <a:rPr lang="en-US" dirty="0" err="1" smtClean="0"/>
              <a:t>Plotkin’s</a:t>
            </a:r>
            <a:r>
              <a:rPr lang="en-US" dirty="0" smtClean="0"/>
              <a:t> calculus to form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CPS transformation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Inverse CPS transformation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Validation using observational equivalence</a:t>
            </a:r>
          </a:p>
        </p:txBody>
      </p:sp>
    </p:spTree>
    <p:extLst>
      <p:ext uri="{BB962C8B-B14F-4D97-AF65-F5344CB8AC3E}">
        <p14:creationId xmlns:p14="http://schemas.microsoft.com/office/powerpoint/2010/main" val="271473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Equivalence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Prove correctness of transformation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Holds true if the filling of each context results 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Undefined </a:t>
            </a:r>
            <a:r>
              <a:rPr lang="en-US" i="1" dirty="0" smtClean="0"/>
              <a:t>or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Defined</a:t>
            </a:r>
          </a:p>
        </p:txBody>
      </p:sp>
    </p:spTree>
    <p:extLst>
      <p:ext uri="{BB962C8B-B14F-4D97-AF65-F5344CB8AC3E}">
        <p14:creationId xmlns:p14="http://schemas.microsoft.com/office/powerpoint/2010/main" val="21884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 of Lambda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By value lambda calculi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Sound by observational equivalence in a typed setting</a:t>
            </a:r>
          </a:p>
          <a:p>
            <a:pPr>
              <a:buFont typeface="Arial"/>
              <a:buChar char="•"/>
            </a:pPr>
            <a:r>
              <a:rPr lang="en-US" dirty="0" smtClean="0"/>
              <a:t>By name lambda calculi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Sound if language does not observe termination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5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Which set of axioms can prove that pairs of expressions are equal after transformation?</a:t>
            </a:r>
          </a:p>
          <a:p>
            <a:pPr>
              <a:buFont typeface="Arial"/>
              <a:buChar char="•"/>
            </a:pPr>
            <a:r>
              <a:rPr lang="en-US" dirty="0" smtClean="0"/>
              <a:t>Must be provable for both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By value lambda calculi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By name lambda calculi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1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By name lambda calculi are more sound than by value lambda calculi for beta reductions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Eta reductions’ effects are unknown for both calculi</a:t>
            </a:r>
          </a:p>
          <a:p>
            <a:pPr>
              <a:buFont typeface="Arial"/>
              <a:buChar char="•"/>
            </a:pPr>
            <a:r>
              <a:rPr lang="en-US" dirty="0" smtClean="0"/>
              <a:t>Proposed solution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Remedy situation by deriving a set of axioms that are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Contextually equivalent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Observationally equivalent after applying reductions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4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CPS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Composite transformation of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Modified Fischer transformation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Normalized beta and eta reductions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Evaluates </a:t>
            </a:r>
            <a:r>
              <a:rPr lang="en-US" dirty="0" err="1" smtClean="0"/>
              <a:t>redexes</a:t>
            </a:r>
            <a:r>
              <a:rPr lang="en-US" dirty="0" smtClean="0"/>
              <a:t> by lifting to base of program</a:t>
            </a:r>
          </a:p>
          <a:p>
            <a:pPr>
              <a:buFont typeface="Arial"/>
              <a:buChar char="•"/>
            </a:pPr>
            <a:r>
              <a:rPr lang="en-US" dirty="0" smtClean="0"/>
              <a:t>Produces parameterized context</a:t>
            </a:r>
          </a:p>
        </p:txBody>
      </p:sp>
    </p:spTree>
    <p:extLst>
      <p:ext uri="{BB962C8B-B14F-4D97-AF65-F5344CB8AC3E}">
        <p14:creationId xmlns:p14="http://schemas.microsoft.com/office/powerpoint/2010/main" val="162068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Evaluation context of the CPS transformation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Not a full inverse since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Some terms are a composite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Some are not the mapping of any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Studied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Axioms can be derived via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Partial inverse of the CPS transformation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Axioms are sound with respect to observational equivalence of the CPS’ transformation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5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Sound for beta eta reasoning about CPS programs</a:t>
            </a:r>
          </a:p>
          <a:p>
            <a:pPr>
              <a:buFont typeface="Arial"/>
              <a:buChar char="•"/>
            </a:pPr>
            <a:r>
              <a:rPr lang="en-US" dirty="0" smtClean="0"/>
              <a:t>Dynamically typed languages were unsound</a:t>
            </a:r>
          </a:p>
          <a:p>
            <a:pPr>
              <a:buFont typeface="Arial"/>
              <a:buChar char="•"/>
            </a:pPr>
            <a:r>
              <a:rPr lang="en-US" dirty="0" smtClean="0"/>
              <a:t>Scheme-like languages are sound with respect to observational equivalence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93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49</TotalTime>
  <Words>248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Story</vt:lpstr>
      <vt:lpstr>Goal</vt:lpstr>
      <vt:lpstr>Observational Equivalence </vt:lpstr>
      <vt:lpstr>Soundness of Lambda </vt:lpstr>
      <vt:lpstr>Question</vt:lpstr>
      <vt:lpstr>Problem</vt:lpstr>
      <vt:lpstr>CPS Transformation</vt:lpstr>
      <vt:lpstr>Inverse Transformation</vt:lpstr>
      <vt:lpstr>Studied Correlations</vt:lpstr>
      <vt:lpstr>Findings</vt:lpstr>
      <vt:lpstr>Thoughts on article</vt:lpstr>
    </vt:vector>
  </TitlesOfParts>
  <Company>Peapod,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Dan McQuillan</dc:creator>
  <cp:lastModifiedBy>Dan McQuillan</cp:lastModifiedBy>
  <cp:revision>5</cp:revision>
  <dcterms:created xsi:type="dcterms:W3CDTF">2015-08-08T04:46:38Z</dcterms:created>
  <dcterms:modified xsi:type="dcterms:W3CDTF">2015-08-08T05:36:32Z</dcterms:modified>
</cp:coreProperties>
</file>