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8/8/15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/>
              <a:t>Csolve</a:t>
            </a:r>
            <a:r>
              <a:rPr lang="en-US" dirty="0" smtClean="0"/>
              <a:t> is a proposed software solution for type </a:t>
            </a:r>
            <a:r>
              <a:rPr lang="en-US" dirty="0" err="1" smtClean="0"/>
              <a:t>verifcation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Software uses liquid type inference to verify types</a:t>
            </a:r>
          </a:p>
        </p:txBody>
      </p:sp>
    </p:spTree>
    <p:extLst>
      <p:ext uri="{BB962C8B-B14F-4D97-AF65-F5344CB8AC3E}">
        <p14:creationId xmlns:p14="http://schemas.microsoft.com/office/powerpoint/2010/main" val="248526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Ease of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CIL hooks directly into GCC</a:t>
            </a:r>
          </a:p>
          <a:p>
            <a:pPr>
              <a:buFont typeface="Arial"/>
              <a:buChar char="•"/>
            </a:pPr>
            <a:r>
              <a:rPr lang="en-US" dirty="0" smtClean="0"/>
              <a:t>Requires minor modifications to build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</a:t>
            </a:r>
            <a:r>
              <a:rPr lang="en-US" smtClean="0"/>
              <a:t>on article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6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Current implementations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Large amounts of annotations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Complicates the source code</a:t>
            </a:r>
          </a:p>
          <a:p>
            <a:pPr>
              <a:buFont typeface="Arial"/>
              <a:buChar char="•"/>
            </a:pPr>
            <a:r>
              <a:rPr lang="en-US" dirty="0" smtClean="0"/>
              <a:t>Proposed implementation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Automated type verification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Based on liquid types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Combine refinement with three elements to automate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8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Associate refinement types with heap allocations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Constructs to allow strong updates to the types of heap locations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Utilize refinement type inference to verify safety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6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Input read by CIL to produce simplified AST representation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Physical types generated for each declared function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Generated AST walked and expressions associated with a refinement type and variable</a:t>
            </a:r>
          </a:p>
          <a:p>
            <a:pPr>
              <a:buFont typeface="Arial"/>
              <a:buChar char="•"/>
            </a:pPr>
            <a:r>
              <a:rPr lang="en-US" dirty="0" smtClean="0"/>
              <a:t>Refinement variables are solved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typing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/>
              <a:t>Csolve</a:t>
            </a:r>
            <a:r>
              <a:rPr lang="en-US" dirty="0" smtClean="0"/>
              <a:t> uses Z3 SMT Solver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Used to discharge logical validity queries in constraint solving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Refinement type systems are easy to reason and synthesis facts about contents of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6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Verify program safety with </a:t>
            </a:r>
            <a:r>
              <a:rPr lang="en-US" dirty="0" err="1" smtClean="0"/>
              <a:t>CSolve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Uses found refinement types</a:t>
            </a:r>
          </a:p>
          <a:p>
            <a:pPr>
              <a:buFont typeface="Arial"/>
              <a:buChar char="•"/>
            </a:pPr>
            <a:r>
              <a:rPr lang="en-US" dirty="0" smtClean="0"/>
              <a:t>Infers liquid types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Refinement predicate is a conjunction of user provided logical qualifiers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7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configuration of </a:t>
            </a:r>
            <a:r>
              <a:rPr lang="en-US" dirty="0" err="1" smtClean="0"/>
              <a:t>CSolve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Extern keyword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Provides ability to ignore evaluation of type of body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Type will be replaced with configured value when looked at from other source files</a:t>
            </a:r>
          </a:p>
          <a:p>
            <a:pPr>
              <a:buFont typeface="Arial"/>
              <a:buChar char="•"/>
            </a:pPr>
            <a:r>
              <a:rPr lang="en-US" dirty="0" smtClean="0"/>
              <a:t>Set of annotations to change default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4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to </a:t>
            </a:r>
            <a:r>
              <a:rPr lang="en-US" dirty="0" err="1" smtClean="0"/>
              <a:t>CSolve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 source code file</a:t>
            </a:r>
          </a:p>
          <a:p>
            <a:pPr>
              <a:buFont typeface="Arial"/>
              <a:buChar char="•"/>
            </a:pPr>
            <a:r>
              <a:rPr lang="en-US" dirty="0" smtClean="0"/>
              <a:t>File specifying logical predicates for use in refinement inferences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1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</a:t>
            </a:r>
            <a:r>
              <a:rPr lang="en-US" dirty="0" err="1" smtClean="0"/>
              <a:t>CSolve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Reports if the program is type-safe</a:t>
            </a:r>
          </a:p>
          <a:p>
            <a:pPr>
              <a:buFont typeface="Arial"/>
              <a:buChar char="•"/>
            </a:pPr>
            <a:r>
              <a:rPr lang="en-US" dirty="0" smtClean="0"/>
              <a:t>If it is not type-safe it reports any found errors in the type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28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19</TotalTime>
  <Words>259</Words>
  <Application>Microsoft Macintosh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Story</vt:lpstr>
      <vt:lpstr>Type Verification</vt:lpstr>
      <vt:lpstr>Implementations</vt:lpstr>
      <vt:lpstr>Elements of Verification</vt:lpstr>
      <vt:lpstr>Type Inference</vt:lpstr>
      <vt:lpstr>Solving typing constraints</vt:lpstr>
      <vt:lpstr>Verify program safety with CSolve</vt:lpstr>
      <vt:lpstr>Additional configuration of CSolve</vt:lpstr>
      <vt:lpstr>Input to CSolve</vt:lpstr>
      <vt:lpstr>Output of CSolve</vt:lpstr>
      <vt:lpstr>Ease of use</vt:lpstr>
      <vt:lpstr>Thoughts on article</vt:lpstr>
    </vt:vector>
  </TitlesOfParts>
  <Company>Peapod,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Verification</dc:title>
  <dc:creator>Dan McQuillan</dc:creator>
  <cp:lastModifiedBy>Dan McQuillan</cp:lastModifiedBy>
  <cp:revision>2</cp:revision>
  <dcterms:created xsi:type="dcterms:W3CDTF">2015-08-08T05:37:50Z</dcterms:created>
  <dcterms:modified xsi:type="dcterms:W3CDTF">2015-08-08T05:57:33Z</dcterms:modified>
</cp:coreProperties>
</file>