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5" r:id="rId8"/>
    <p:sldId id="269" r:id="rId9"/>
    <p:sldId id="271" r:id="rId10"/>
    <p:sldId id="270" r:id="rId11"/>
    <p:sldId id="267" r:id="rId12"/>
    <p:sldId id="266" r:id="rId13"/>
    <p:sldId id="262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55A3-4CBD-4628-8627-B4E4C8BCDBAF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5310-67B7-4B00-B62C-B2147A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7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d2020/Unit-3-Project-3" TargetMode="External"/><Relationship Id="rId2" Type="http://schemas.openxmlformats.org/officeDocument/2006/relationships/hyperlink" Target="https://github.com/zsazsa123/Python-Project3/blob/master/Shena_Project_3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ArsenioMGonzalez3/Project3/blob/master/2020_08_03_Python_Project3_Parking_Cam_Violations.ipynb" TargetMode="External"/><Relationship Id="rId4" Type="http://schemas.openxmlformats.org/officeDocument/2006/relationships/hyperlink" Target="https://github.com/Branily123/Project-3/blob/master/P3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City-Government/Open-Parking-and-Camera-Violations/nc67-uf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235" y="621611"/>
            <a:ext cx="9762309" cy="86214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VEHICLE VIOLATION </a:t>
            </a:r>
            <a:r>
              <a:rPr lang="en-US" sz="4800" b="1" dirty="0">
                <a:solidFill>
                  <a:srgbClr val="0070C0"/>
                </a:solidFill>
              </a:rPr>
              <a:t>TICKETS IN NYC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5808525"/>
            <a:ext cx="12192000" cy="6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2" indent="0" fontAlgn="base"/>
            <a:r>
              <a:rPr lang="en-US" b="1" dirty="0">
                <a:solidFill>
                  <a:srgbClr val="002060"/>
                </a:solidFill>
              </a:rPr>
              <a:t>By: Arsenio Gonzalez| </a:t>
            </a:r>
            <a:r>
              <a:rPr lang="en-US" b="1" dirty="0">
                <a:solidFill>
                  <a:srgbClr val="002060"/>
                </a:solidFill>
              </a:rPr>
              <a:t>Branily Banggaroo | </a:t>
            </a:r>
            <a:r>
              <a:rPr lang="pl-PL" b="1" dirty="0">
                <a:solidFill>
                  <a:srgbClr val="002060"/>
                </a:solidFill>
              </a:rPr>
              <a:t>D</a:t>
            </a:r>
            <a:r>
              <a:rPr lang="en-US" b="1" dirty="0" err="1">
                <a:solidFill>
                  <a:srgbClr val="002060"/>
                </a:solidFill>
              </a:rPr>
              <a:t>avin</a:t>
            </a:r>
            <a:r>
              <a:rPr lang="en-US" b="1" dirty="0">
                <a:solidFill>
                  <a:srgbClr val="002060"/>
                </a:solidFill>
              </a:rPr>
              <a:t> Dayle </a:t>
            </a:r>
            <a:r>
              <a:rPr lang="en-US" b="1" dirty="0" smtClean="0">
                <a:solidFill>
                  <a:srgbClr val="002060"/>
                </a:solidFill>
              </a:rPr>
              <a:t>| </a:t>
            </a:r>
            <a:r>
              <a:rPr lang="en-US" b="1" dirty="0">
                <a:solidFill>
                  <a:srgbClr val="002060"/>
                </a:solidFill>
              </a:rPr>
              <a:t>Shena Khan</a:t>
            </a:r>
            <a:endParaRPr lang="pl-PL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54" y="1606860"/>
            <a:ext cx="5268684" cy="3553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2" y="2849211"/>
            <a:ext cx="3190875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613" y="2823823"/>
            <a:ext cx="3237351" cy="16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E622-29FA-463D-BF09-F23B8A8C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TOTAL NY VIOLATIONS (2019)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8F6E62-37AF-4972-8DF3-D3EC40EB3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77" y="1690687"/>
            <a:ext cx="8412480" cy="4499801"/>
          </a:xfrm>
          <a:prstGeom prst="rect">
            <a:avLst/>
          </a:prstGeom>
        </p:spPr>
      </p:pic>
      <p:pic>
        <p:nvPicPr>
          <p:cNvPr id="2050" name="Picture 2" descr="Tow-Away Zone Symbol Sign – U.S. Signs and Safety">
            <a:extLst>
              <a:ext uri="{FF2B5EF4-FFF2-40B4-BE49-F238E27FC236}">
                <a16:creationId xmlns:a16="http://schemas.microsoft.com/office/drawing/2014/main" id="{C5B2C085-6619-4498-9BD2-A534D4C3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26" y="-1"/>
            <a:ext cx="2591563" cy="28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C5AB-8343-5C44-85B8-E7532A51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03" y="212724"/>
            <a:ext cx="6013195" cy="1146176"/>
          </a:xfrm>
        </p:spPr>
        <p:txBody>
          <a:bodyPr vert="horz" lIns="91440" tIns="45721" rIns="91440" bIns="45721" rtlCol="0" anchor="ctr">
            <a:normAutofit/>
          </a:bodyPr>
          <a:lstStyle/>
          <a:p>
            <a:r>
              <a:rPr lang="en-US" sz="3700" u="sng" dirty="0"/>
              <a:t>Total Violations Issued to NY registered vehicles by Agency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5" cy="1511305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" name="Content Placeholder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3C511DC-1E5E-B04E-A57B-11EC5AC08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3"/>
          <a:stretch/>
        </p:blipFill>
        <p:spPr>
          <a:xfrm>
            <a:off x="237262" y="1690688"/>
            <a:ext cx="5071340" cy="4417193"/>
          </a:xfrm>
          <a:custGeom>
            <a:avLst/>
            <a:gdLst/>
            <a:ahLst/>
            <a:cxnLst/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ABCC31D-213C-44E9-9CC8-8FB2DFC22E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90"/>
            <a:ext cx="8711202" cy="5167312"/>
          </a:xfrm>
          <a:custGeom>
            <a:avLst/>
            <a:gdLst>
              <a:gd name="connsiteX0" fmla="*/ 2613984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2613984 w 8711202"/>
              <a:gd name="connsiteY7" fmla="*/ 952 h 5167312"/>
              <a:gd name="connsiteX8" fmla="*/ 0 w 8711202"/>
              <a:gd name="connsiteY8" fmla="*/ 0 h 5167312"/>
              <a:gd name="connsiteX9" fmla="*/ 2173113 w 8711202"/>
              <a:gd name="connsiteY9" fmla="*/ 0 h 5167312"/>
              <a:gd name="connsiteX10" fmla="*/ 2173113 w 8711202"/>
              <a:gd name="connsiteY10" fmla="*/ 952 h 5167312"/>
              <a:gd name="connsiteX11" fmla="*/ 0 w 8711202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1202" h="5167312">
                <a:moveTo>
                  <a:pt x="2613984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3984" y="952"/>
                </a:lnTo>
                <a:close/>
                <a:moveTo>
                  <a:pt x="0" y="0"/>
                </a:moveTo>
                <a:lnTo>
                  <a:pt x="2173113" y="0"/>
                </a:lnTo>
                <a:lnTo>
                  <a:pt x="217311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A1348-BAAE-264A-B822-F52DAC77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5660" r="9790" b="644"/>
          <a:stretch/>
        </p:blipFill>
        <p:spPr>
          <a:xfrm>
            <a:off x="5308601" y="2075962"/>
            <a:ext cx="6716996" cy="4266452"/>
          </a:xfrm>
        </p:spPr>
      </p:pic>
    </p:spTree>
    <p:extLst>
      <p:ext uri="{BB962C8B-B14F-4D97-AF65-F5344CB8AC3E}">
        <p14:creationId xmlns:p14="http://schemas.microsoft.com/office/powerpoint/2010/main" val="3079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8120-0FE5-C845-B01E-96A9060C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548465"/>
            <a:ext cx="6798540" cy="1675623"/>
          </a:xfrm>
        </p:spPr>
        <p:txBody>
          <a:bodyPr anchor="b">
            <a:normAutofit/>
          </a:bodyPr>
          <a:lstStyle/>
          <a:p>
            <a:r>
              <a:rPr lang="en-US" sz="4000" u="sng" dirty="0"/>
              <a:t>Total Violations Issued to OH registered vehicles by Agency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6D8561-141D-3A40-8E0D-CA30579A8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1" r="31043" b="-1"/>
          <a:stretch/>
        </p:blipFill>
        <p:spPr>
          <a:xfrm>
            <a:off x="3" y="11"/>
            <a:ext cx="4196496" cy="6857989"/>
          </a:xfrm>
          <a:prstGeom prst="rect">
            <a:avLst/>
          </a:prstGeom>
          <a:effectLst/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16D98-F7AF-BB41-BBC9-BBEE9460A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81" y="2420936"/>
            <a:ext cx="6680201" cy="3683001"/>
          </a:xfrm>
        </p:spPr>
      </p:pic>
    </p:spTree>
    <p:extLst>
      <p:ext uri="{BB962C8B-B14F-4D97-AF65-F5344CB8AC3E}">
        <p14:creationId xmlns:p14="http://schemas.microsoft.com/office/powerpoint/2010/main" val="40636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8867502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2019 TOP 5 VIOLATIONS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IN 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4" y="1690690"/>
            <a:ext cx="8975835" cy="4896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685" y="-1"/>
            <a:ext cx="2354316" cy="22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24" y="365127"/>
            <a:ext cx="850827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2019 TOP 5 VIOLATIONS FINE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BY BOROUGH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4622" y="1915887"/>
            <a:ext cx="9871755" cy="41449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765432" y="0"/>
            <a:ext cx="2426569" cy="20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References</a:t>
            </a:r>
            <a:r>
              <a:rPr lang="en-US" sz="3200" b="1" dirty="0" smtClean="0">
                <a:solidFill>
                  <a:srgbClr val="0070C0"/>
                </a:solidFill>
              </a:rPr>
              <a:t>: </a:t>
            </a:r>
            <a:r>
              <a:rPr lang="en-US" sz="3200" dirty="0" smtClean="0">
                <a:solidFill>
                  <a:srgbClr val="0070C0"/>
                </a:solidFill>
              </a:rPr>
              <a:t>GitHub </a:t>
            </a:r>
            <a:r>
              <a:rPr lang="en-US" sz="3200" dirty="0">
                <a:solidFill>
                  <a:srgbClr val="0070C0"/>
                </a:solidFill>
              </a:rPr>
              <a:t>Links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99311" y="1825625"/>
            <a:ext cx="10515600" cy="435133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github.com/zsazsa123/Python-Project3/blob/master/Shena_Project_3.ipynb</a:t>
            </a:r>
            <a:endParaRPr lang="en-US" u="sng" dirty="0" smtClean="0">
              <a:hlinkClick r:id="rId3"/>
            </a:endParaRP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github.com/dmd2020/Unit-3-Project-3</a:t>
            </a:r>
            <a:endParaRPr lang="en-US" u="sng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github.com/Branily123/Project-3/blob/master/P3.ipynb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github.com/ArsenioMGonzalez3/Project3/blob/master/2020_08_03_Python_Project3_Parking_Cam_Violations.ipynb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4852" y="5049548"/>
            <a:ext cx="20383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46" y="2439807"/>
            <a:ext cx="1867787" cy="2081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057" y="2439807"/>
            <a:ext cx="1650341" cy="20818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600201"/>
            <a:ext cx="10515600" cy="45767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NYC Vehicle Violations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2019 – 2020 Year to Date (YTD</a:t>
            </a:r>
            <a:r>
              <a:rPr lang="en-US" dirty="0" smtClean="0"/>
              <a:t>)</a:t>
            </a:r>
          </a:p>
          <a:p>
            <a:pPr marL="457206" lvl="1" indent="0">
              <a:buNone/>
            </a:pPr>
            <a:endParaRPr lang="en-US" dirty="0"/>
          </a:p>
          <a:p>
            <a:r>
              <a:rPr lang="en-US" dirty="0"/>
              <a:t>NYC Top 5 Violations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NY Licensed Vehicles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Ohio Licensed Vehicles</a:t>
            </a:r>
          </a:p>
          <a:p>
            <a:r>
              <a:rPr lang="en-US" dirty="0" smtClean="0"/>
              <a:t>Total NY Violations for 2019 &amp; 2020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NY Violations for 2019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NY Violations for 2019</a:t>
            </a:r>
            <a:endParaRPr lang="en-US" dirty="0"/>
          </a:p>
          <a:p>
            <a:r>
              <a:rPr lang="en-US" dirty="0" smtClean="0"/>
              <a:t>NYC Agencies issuing Violations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Top </a:t>
            </a:r>
            <a:r>
              <a:rPr lang="en-US" dirty="0" smtClean="0"/>
              <a:t>issuing agencies for NY registered licenses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Top issuing agencies for Ohio registered licenses</a:t>
            </a:r>
          </a:p>
          <a:p>
            <a:pPr marL="457205" lvl="1" indent="0">
              <a:buNone/>
            </a:pPr>
            <a:endParaRPr lang="en-US" dirty="0"/>
          </a:p>
          <a:p>
            <a:r>
              <a:rPr lang="en-US" dirty="0" smtClean="0"/>
              <a:t>NYC Top 5 Violations for 2019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Top 5 Violations in NY by Borough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Fine Amount for Top 5 Violations 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2194559"/>
            <a:ext cx="10515600" cy="398240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DATA ANALYZED IS FOR NYC VIOLATIONS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PERIOD</a:t>
            </a:r>
            <a:r>
              <a:rPr lang="en-US" dirty="0"/>
              <a:t>: 2019 &amp; 2020 (YTD)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https://data.cityofnewyork.us/City-Government/Open-Parking-and-Camera-Violations/nc67-uf89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365127"/>
            <a:ext cx="1157189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TOTAL NY VIOLATIONS FOR 2019/ 2020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23" y="1690690"/>
            <a:ext cx="8755118" cy="4925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992" y="4235668"/>
            <a:ext cx="2566821" cy="23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28" y="746235"/>
            <a:ext cx="5265682" cy="210151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NYC TOP 5 VIOLATIONS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Ohio Vehicles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12" y="315310"/>
            <a:ext cx="6695090" cy="6313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36" r="4143" b="5243"/>
          <a:stretch/>
        </p:blipFill>
        <p:spPr>
          <a:xfrm>
            <a:off x="981237" y="3278675"/>
            <a:ext cx="3765663" cy="20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617" y="262760"/>
            <a:ext cx="6536386" cy="616957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944498"/>
            <a:ext cx="5507420" cy="1807779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0070C0"/>
                </a:solidFill>
              </a:rPr>
              <a:t>NYC TOP 5 VIOLATIONS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NY Vehicles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2" y="3130206"/>
            <a:ext cx="3190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D95F-2C63-5F4C-A1AF-50507A85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38329"/>
            <a:ext cx="10899945" cy="1608329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Total Violations Issued by Agency to NY/OH Vehicles</a:t>
            </a:r>
            <a:r>
              <a:rPr lang="en-US" sz="3600" dirty="0"/>
              <a:t>	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5" y="2426036"/>
            <a:ext cx="11548873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2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8B901-6665-E647-AFED-50846BEE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" r="21527" b="-1"/>
          <a:stretch/>
        </p:blipFill>
        <p:spPr>
          <a:xfrm>
            <a:off x="422587" y="2747424"/>
            <a:ext cx="4137716" cy="25731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A1DB9B-B9D4-2944-ADAB-D58F7104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01" y="2426037"/>
            <a:ext cx="6608334" cy="39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TOTAL NY VIOLATIONS (2019/2020)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7D3E4-3BF1-42A4-BB03-7722BC2D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89" y="1792223"/>
            <a:ext cx="7927849" cy="4361689"/>
          </a:xfrm>
          <a:prstGeom prst="rect">
            <a:avLst/>
          </a:prstGeom>
        </p:spPr>
      </p:pic>
      <p:pic>
        <p:nvPicPr>
          <p:cNvPr id="3074" name="Picture 2" descr="Hillsborough County - Car Towed? Know the Rules">
            <a:extLst>
              <a:ext uri="{FF2B5EF4-FFF2-40B4-BE49-F238E27FC236}">
                <a16:creationId xmlns:a16="http://schemas.microsoft.com/office/drawing/2014/main" id="{94568C39-28D5-4DD3-869A-C91F214D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"/>
            <a:ext cx="2857500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7319-7B42-4D15-B308-37678A01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TOTAL NY VIOLATIONS (2020)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E2437-0D15-442E-A73B-A4B0D8BA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77" y="1690687"/>
            <a:ext cx="8439913" cy="4646105"/>
          </a:xfrm>
          <a:prstGeom prst="rect">
            <a:avLst/>
          </a:prstGeom>
        </p:spPr>
      </p:pic>
      <p:pic>
        <p:nvPicPr>
          <p:cNvPr id="1026" name="Picture 2" descr="Tow Away Zone Sign W2729 - by SafetySign.com">
            <a:extLst>
              <a:ext uri="{FF2B5EF4-FFF2-40B4-BE49-F238E27FC236}">
                <a16:creationId xmlns:a16="http://schemas.microsoft.com/office/drawing/2014/main" id="{5CF6B6DC-956E-40E1-A596-D38E919D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936" y="0"/>
            <a:ext cx="241706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212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VEHICLE VIOLATION TICKETS IN NYC</vt:lpstr>
      <vt:lpstr>AGENDA</vt:lpstr>
      <vt:lpstr>INTRODUCTION</vt:lpstr>
      <vt:lpstr>TOTAL NY VIOLATIONS FOR 2019/ 2020 </vt:lpstr>
      <vt:lpstr>NYC TOP 5 VIOLATIONS Ohio Vehicles </vt:lpstr>
      <vt:lpstr>PowerPoint Presentation</vt:lpstr>
      <vt:lpstr>Total Violations Issued by Agency to NY/OH Vehicles  </vt:lpstr>
      <vt:lpstr>TOTAL NY VIOLATIONS (2019/2020)</vt:lpstr>
      <vt:lpstr>TOTAL NY VIOLATIONS (2020)</vt:lpstr>
      <vt:lpstr>TOTAL NY VIOLATIONS (2019)</vt:lpstr>
      <vt:lpstr>Total Violations Issued to NY registered vehicles by Agency</vt:lpstr>
      <vt:lpstr>Total Violations Issued to OH registered vehicles by Agency</vt:lpstr>
      <vt:lpstr>2019 TOP 5 VIOLATIONS  IN NY</vt:lpstr>
      <vt:lpstr>2019 TOP 5 VIOLATIONS FINE  BY BOROUGH</vt:lpstr>
      <vt:lpstr>References: GitHub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VIOLATION TICKETS</dc:title>
  <dc:creator>Jameekia Blount</dc:creator>
  <cp:lastModifiedBy>Gonzalez, Arsenio PharmD</cp:lastModifiedBy>
  <cp:revision>23</cp:revision>
  <dcterms:created xsi:type="dcterms:W3CDTF">2020-08-07T17:41:05Z</dcterms:created>
  <dcterms:modified xsi:type="dcterms:W3CDTF">2020-08-08T17:09:45Z</dcterms:modified>
</cp:coreProperties>
</file>