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6"/>
    <p:restoredTop sz="50000"/>
  </p:normalViewPr>
  <p:slideViewPr>
    <p:cSldViewPr snapToGrid="0" snapToObjects="1">
      <p:cViewPr>
        <p:scale>
          <a:sx n="97" d="100"/>
          <a:sy n="97" d="100"/>
        </p:scale>
        <p:origin x="3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5F531-B5AD-0340-8638-60524A39CD2F}" type="doc">
      <dgm:prSet loTypeId="urn:microsoft.com/office/officeart/2005/8/layout/orgChart1" loCatId="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E4D54DAE-805D-884E-B809-6A7E9FF255D5}">
      <dgm:prSet phldrT="[Texto]" custT="1"/>
      <dgm:spPr/>
      <dgm:t>
        <a:bodyPr/>
        <a:lstStyle/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/>
        </a:p>
      </dgm:t>
    </dgm:pt>
    <dgm:pt modelId="{CFF2DDF8-5449-C54E-AD14-ADD395F0F3C3}" type="parTrans" cxnId="{91F292C1-4378-884D-8EA9-03DBA76D004B}">
      <dgm:prSet/>
      <dgm:spPr/>
      <dgm:t>
        <a:bodyPr/>
        <a:lstStyle/>
        <a:p>
          <a:endParaRPr lang="es-ES" sz="800"/>
        </a:p>
      </dgm:t>
    </dgm:pt>
    <dgm:pt modelId="{E61E26F8-44E6-EB47-93C8-5AEA890C9BCC}" type="sibTrans" cxnId="{91F292C1-4378-884D-8EA9-03DBA76D004B}">
      <dgm:prSet/>
      <dgm:spPr/>
      <dgm:t>
        <a:bodyPr/>
        <a:lstStyle/>
        <a:p>
          <a:endParaRPr lang="es-ES" sz="800"/>
        </a:p>
      </dgm:t>
    </dgm:pt>
    <dgm:pt modelId="{973A1DEC-4594-4F47-A0E5-9D761E649846}">
      <dgm:prSet phldrT="[Texto]" custT="1"/>
      <dgm:spPr/>
      <dgm:t>
        <a:bodyPr/>
        <a:lstStyle/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/>
        </a:p>
      </dgm:t>
    </dgm:pt>
    <dgm:pt modelId="{E714003E-79E8-9145-9017-76071F69F7C7}" type="parTrans" cxnId="{4F2158FF-8974-2545-8FC8-C91EDCAE646A}">
      <dgm:prSet/>
      <dgm:spPr/>
      <dgm:t>
        <a:bodyPr/>
        <a:lstStyle/>
        <a:p>
          <a:endParaRPr lang="es-ES" sz="800"/>
        </a:p>
      </dgm:t>
    </dgm:pt>
    <dgm:pt modelId="{D8B27D0C-C7C3-1348-BC1E-1E54CF75AFAA}" type="sibTrans" cxnId="{4F2158FF-8974-2545-8FC8-C91EDCAE646A}">
      <dgm:prSet/>
      <dgm:spPr/>
      <dgm:t>
        <a:bodyPr/>
        <a:lstStyle/>
        <a:p>
          <a:endParaRPr lang="es-ES" sz="800"/>
        </a:p>
      </dgm:t>
    </dgm:pt>
    <dgm:pt modelId="{C3D2211B-7257-CA4B-B76C-D687BC8C2E97}">
      <dgm:prSet phldrT="[Texto]" custT="1"/>
      <dgm:spPr/>
      <dgm:t>
        <a:bodyPr/>
        <a:lstStyle/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/>
        </a:p>
      </dgm:t>
    </dgm:pt>
    <dgm:pt modelId="{72CC856F-E7E8-AE49-B008-B5B6A013FB24}" type="parTrans" cxnId="{75567696-5A1F-144A-8BCC-BFC88AC6633E}">
      <dgm:prSet/>
      <dgm:spPr/>
      <dgm:t>
        <a:bodyPr/>
        <a:lstStyle/>
        <a:p>
          <a:endParaRPr lang="es-ES" sz="800"/>
        </a:p>
      </dgm:t>
    </dgm:pt>
    <dgm:pt modelId="{17AB77DC-D346-4B47-B19D-89B107BC21D2}" type="sibTrans" cxnId="{75567696-5A1F-144A-8BCC-BFC88AC6633E}">
      <dgm:prSet/>
      <dgm:spPr/>
      <dgm:t>
        <a:bodyPr/>
        <a:lstStyle/>
        <a:p>
          <a:endParaRPr lang="es-ES" sz="800"/>
        </a:p>
      </dgm:t>
    </dgm:pt>
    <dgm:pt modelId="{9CF8C7D5-443A-614D-A92E-D647ECB32B57}">
      <dgm:prSet phldrT="[Texto]" custT="1"/>
      <dgm:spPr/>
      <dgm:t>
        <a:bodyPr/>
        <a:lstStyle/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 smtClean="0"/>
        </a:p>
        <a:p>
          <a:endParaRPr lang="es-ES" sz="800" dirty="0"/>
        </a:p>
      </dgm:t>
    </dgm:pt>
    <dgm:pt modelId="{C8AFD4D0-38A9-124E-B7A0-D2CC4A822782}" type="sibTrans" cxnId="{AF152EFF-72CC-0149-9B06-C7E907B0C614}">
      <dgm:prSet/>
      <dgm:spPr/>
      <dgm:t>
        <a:bodyPr/>
        <a:lstStyle/>
        <a:p>
          <a:endParaRPr lang="es-ES" sz="800"/>
        </a:p>
      </dgm:t>
    </dgm:pt>
    <dgm:pt modelId="{41741657-4161-4D4A-B4FE-5560833421AB}" type="parTrans" cxnId="{AF152EFF-72CC-0149-9B06-C7E907B0C614}">
      <dgm:prSet/>
      <dgm:spPr/>
      <dgm:t>
        <a:bodyPr/>
        <a:lstStyle/>
        <a:p>
          <a:endParaRPr lang="es-ES" sz="800"/>
        </a:p>
      </dgm:t>
    </dgm:pt>
    <dgm:pt modelId="{DA40BE11-A9E9-7041-A1D5-D6B94BCD8346}" type="pres">
      <dgm:prSet presAssocID="{6E95F531-B5AD-0340-8638-60524A39CD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0A29CD-ACD6-454B-8166-FE1AF64DC62F}" type="pres">
      <dgm:prSet presAssocID="{E4D54DAE-805D-884E-B809-6A7E9FF255D5}" presName="hierRoot1" presStyleCnt="0">
        <dgm:presLayoutVars>
          <dgm:hierBranch val="init"/>
        </dgm:presLayoutVars>
      </dgm:prSet>
      <dgm:spPr/>
    </dgm:pt>
    <dgm:pt modelId="{FADB4117-7AE2-154B-9218-4FAAAC53B739}" type="pres">
      <dgm:prSet presAssocID="{E4D54DAE-805D-884E-B809-6A7E9FF255D5}" presName="rootComposite1" presStyleCnt="0"/>
      <dgm:spPr/>
    </dgm:pt>
    <dgm:pt modelId="{7E79D98D-1CDD-0241-985D-097296BE7508}" type="pres">
      <dgm:prSet presAssocID="{E4D54DAE-805D-884E-B809-6A7E9FF255D5}" presName="rootText1" presStyleLbl="node0" presStyleIdx="0" presStyleCnt="1" custScaleX="125567" custScaleY="17846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4CD157D-85EE-D645-BA6C-2C0E7FF2FC57}" type="pres">
      <dgm:prSet presAssocID="{E4D54DAE-805D-884E-B809-6A7E9FF255D5}" presName="rootConnector1" presStyleLbl="node1" presStyleIdx="0" presStyleCnt="0"/>
      <dgm:spPr/>
    </dgm:pt>
    <dgm:pt modelId="{421BEE35-BB20-AA46-B2CE-C8DA2487B64A}" type="pres">
      <dgm:prSet presAssocID="{E4D54DAE-805D-884E-B809-6A7E9FF255D5}" presName="hierChild2" presStyleCnt="0"/>
      <dgm:spPr/>
    </dgm:pt>
    <dgm:pt modelId="{E734C94E-30B1-4D4B-98A4-B40C54D91424}" type="pres">
      <dgm:prSet presAssocID="{41741657-4161-4D4A-B4FE-5560833421AB}" presName="Name37" presStyleLbl="parChTrans1D2" presStyleIdx="0" presStyleCnt="3"/>
      <dgm:spPr/>
    </dgm:pt>
    <dgm:pt modelId="{3B775EA6-5EEC-374F-BF7B-8ED33E631FF4}" type="pres">
      <dgm:prSet presAssocID="{9CF8C7D5-443A-614D-A92E-D647ECB32B57}" presName="hierRoot2" presStyleCnt="0">
        <dgm:presLayoutVars>
          <dgm:hierBranch val="init"/>
        </dgm:presLayoutVars>
      </dgm:prSet>
      <dgm:spPr/>
    </dgm:pt>
    <dgm:pt modelId="{4ED62D13-7FEA-BF42-BD91-C6667914873B}" type="pres">
      <dgm:prSet presAssocID="{9CF8C7D5-443A-614D-A92E-D647ECB32B57}" presName="rootComposite" presStyleCnt="0"/>
      <dgm:spPr/>
    </dgm:pt>
    <dgm:pt modelId="{596A9765-86CE-E349-B1A8-2F4DCA09AE65}" type="pres">
      <dgm:prSet presAssocID="{9CF8C7D5-443A-614D-A92E-D647ECB32B57}" presName="rootText" presStyleLbl="node2" presStyleIdx="0" presStyleCnt="3" custScaleX="120367" custScaleY="188489" custLinFactNeighborX="898" custLinFactNeighborY="82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8316147-DDEB-D84F-95C7-26F78E0535B8}" type="pres">
      <dgm:prSet presAssocID="{9CF8C7D5-443A-614D-A92E-D647ECB32B57}" presName="rootConnector" presStyleLbl="node2" presStyleIdx="0" presStyleCnt="3"/>
      <dgm:spPr/>
    </dgm:pt>
    <dgm:pt modelId="{199E5B95-DC10-E844-8FC0-1118F8C9A0C2}" type="pres">
      <dgm:prSet presAssocID="{9CF8C7D5-443A-614D-A92E-D647ECB32B57}" presName="hierChild4" presStyleCnt="0"/>
      <dgm:spPr/>
    </dgm:pt>
    <dgm:pt modelId="{770BA406-A773-CE46-8B9F-7C8EEB6F17A7}" type="pres">
      <dgm:prSet presAssocID="{9CF8C7D5-443A-614D-A92E-D647ECB32B57}" presName="hierChild5" presStyleCnt="0"/>
      <dgm:spPr/>
    </dgm:pt>
    <dgm:pt modelId="{C4ECEEFA-0C60-784F-8E90-582A4EA9AE73}" type="pres">
      <dgm:prSet presAssocID="{E714003E-79E8-9145-9017-76071F69F7C7}" presName="Name37" presStyleLbl="parChTrans1D2" presStyleIdx="1" presStyleCnt="3"/>
      <dgm:spPr/>
    </dgm:pt>
    <dgm:pt modelId="{3386B9A6-5CB3-014E-9311-2A0F56CCCFD8}" type="pres">
      <dgm:prSet presAssocID="{973A1DEC-4594-4F47-A0E5-9D761E649846}" presName="hierRoot2" presStyleCnt="0">
        <dgm:presLayoutVars>
          <dgm:hierBranch val="init"/>
        </dgm:presLayoutVars>
      </dgm:prSet>
      <dgm:spPr/>
    </dgm:pt>
    <dgm:pt modelId="{87629398-7960-0744-AB5D-0D3C92479F38}" type="pres">
      <dgm:prSet presAssocID="{973A1DEC-4594-4F47-A0E5-9D761E649846}" presName="rootComposite" presStyleCnt="0"/>
      <dgm:spPr/>
    </dgm:pt>
    <dgm:pt modelId="{23189618-F5AC-794B-823A-761DD311134B}" type="pres">
      <dgm:prSet presAssocID="{973A1DEC-4594-4F47-A0E5-9D761E649846}" presName="rootText" presStyleLbl="node2" presStyleIdx="1" presStyleCnt="3" custScaleX="127326" custScaleY="190104">
        <dgm:presLayoutVars>
          <dgm:chPref val="3"/>
        </dgm:presLayoutVars>
      </dgm:prSet>
      <dgm:spPr/>
    </dgm:pt>
    <dgm:pt modelId="{5067E44C-83C8-8340-98FE-97384BB7AD73}" type="pres">
      <dgm:prSet presAssocID="{973A1DEC-4594-4F47-A0E5-9D761E649846}" presName="rootConnector" presStyleLbl="node2" presStyleIdx="1" presStyleCnt="3"/>
      <dgm:spPr/>
    </dgm:pt>
    <dgm:pt modelId="{872224EC-40A5-7446-AACB-B1A1C816B8F4}" type="pres">
      <dgm:prSet presAssocID="{973A1DEC-4594-4F47-A0E5-9D761E649846}" presName="hierChild4" presStyleCnt="0"/>
      <dgm:spPr/>
    </dgm:pt>
    <dgm:pt modelId="{E7F7029C-6147-D940-8BCF-67B9EBBBFF83}" type="pres">
      <dgm:prSet presAssocID="{973A1DEC-4594-4F47-A0E5-9D761E649846}" presName="hierChild5" presStyleCnt="0"/>
      <dgm:spPr/>
    </dgm:pt>
    <dgm:pt modelId="{6FDBE102-1E6F-5F45-84AF-744A036D8C81}" type="pres">
      <dgm:prSet presAssocID="{72CC856F-E7E8-AE49-B008-B5B6A013FB24}" presName="Name37" presStyleLbl="parChTrans1D2" presStyleIdx="2" presStyleCnt="3"/>
      <dgm:spPr/>
    </dgm:pt>
    <dgm:pt modelId="{61893225-7FD3-8E42-B4D2-3FE3A0F420E2}" type="pres">
      <dgm:prSet presAssocID="{C3D2211B-7257-CA4B-B76C-D687BC8C2E97}" presName="hierRoot2" presStyleCnt="0">
        <dgm:presLayoutVars>
          <dgm:hierBranch val="init"/>
        </dgm:presLayoutVars>
      </dgm:prSet>
      <dgm:spPr/>
    </dgm:pt>
    <dgm:pt modelId="{86EE11CF-6FAA-3447-9EEA-F09C18CE9474}" type="pres">
      <dgm:prSet presAssocID="{C3D2211B-7257-CA4B-B76C-D687BC8C2E97}" presName="rootComposite" presStyleCnt="0"/>
      <dgm:spPr/>
    </dgm:pt>
    <dgm:pt modelId="{420B47F7-8F27-1646-AE16-CB32EB07CF61}" type="pres">
      <dgm:prSet presAssocID="{C3D2211B-7257-CA4B-B76C-D687BC8C2E97}" presName="rootText" presStyleLbl="node2" presStyleIdx="2" presStyleCnt="3" custScaleX="119894" custScaleY="189020">
        <dgm:presLayoutVars>
          <dgm:chPref val="3"/>
        </dgm:presLayoutVars>
      </dgm:prSet>
      <dgm:spPr/>
    </dgm:pt>
    <dgm:pt modelId="{BE80BEFE-4324-7C46-9893-EA455D6314A0}" type="pres">
      <dgm:prSet presAssocID="{C3D2211B-7257-CA4B-B76C-D687BC8C2E97}" presName="rootConnector" presStyleLbl="node2" presStyleIdx="2" presStyleCnt="3"/>
      <dgm:spPr/>
    </dgm:pt>
    <dgm:pt modelId="{EEC24432-4292-FA4C-80D5-D4558A81D2FF}" type="pres">
      <dgm:prSet presAssocID="{C3D2211B-7257-CA4B-B76C-D687BC8C2E97}" presName="hierChild4" presStyleCnt="0"/>
      <dgm:spPr/>
    </dgm:pt>
    <dgm:pt modelId="{FE89A681-D8E7-7443-98EA-9AB5B03D946B}" type="pres">
      <dgm:prSet presAssocID="{C3D2211B-7257-CA4B-B76C-D687BC8C2E97}" presName="hierChild5" presStyleCnt="0"/>
      <dgm:spPr/>
    </dgm:pt>
    <dgm:pt modelId="{D180CC23-9AF1-6046-B0C4-193FD3C16C27}" type="pres">
      <dgm:prSet presAssocID="{E4D54DAE-805D-884E-B809-6A7E9FF255D5}" presName="hierChild3" presStyleCnt="0"/>
      <dgm:spPr/>
    </dgm:pt>
  </dgm:ptLst>
  <dgm:cxnLst>
    <dgm:cxn modelId="{E64D03DF-6065-B141-A1BC-CC727F35EA40}" type="presOf" srcId="{E4D54DAE-805D-884E-B809-6A7E9FF255D5}" destId="{7E79D98D-1CDD-0241-985D-097296BE7508}" srcOrd="0" destOrd="0" presId="urn:microsoft.com/office/officeart/2005/8/layout/orgChart1"/>
    <dgm:cxn modelId="{30D9711A-2343-EB4F-968F-97FF7C9EDBB7}" type="presOf" srcId="{6E95F531-B5AD-0340-8638-60524A39CD2F}" destId="{DA40BE11-A9E9-7041-A1D5-D6B94BCD8346}" srcOrd="0" destOrd="0" presId="urn:microsoft.com/office/officeart/2005/8/layout/orgChart1"/>
    <dgm:cxn modelId="{83332605-AE9E-4C49-B84F-4AD715BE9C84}" type="presOf" srcId="{C3D2211B-7257-CA4B-B76C-D687BC8C2E97}" destId="{420B47F7-8F27-1646-AE16-CB32EB07CF61}" srcOrd="0" destOrd="0" presId="urn:microsoft.com/office/officeart/2005/8/layout/orgChart1"/>
    <dgm:cxn modelId="{AF152EFF-72CC-0149-9B06-C7E907B0C614}" srcId="{E4D54DAE-805D-884E-B809-6A7E9FF255D5}" destId="{9CF8C7D5-443A-614D-A92E-D647ECB32B57}" srcOrd="0" destOrd="0" parTransId="{41741657-4161-4D4A-B4FE-5560833421AB}" sibTransId="{C8AFD4D0-38A9-124E-B7A0-D2CC4A822782}"/>
    <dgm:cxn modelId="{964CD268-0C4C-5248-B2CE-A9F415A6148B}" type="presOf" srcId="{973A1DEC-4594-4F47-A0E5-9D761E649846}" destId="{23189618-F5AC-794B-823A-761DD311134B}" srcOrd="0" destOrd="0" presId="urn:microsoft.com/office/officeart/2005/8/layout/orgChart1"/>
    <dgm:cxn modelId="{335EC8BF-FEA8-7140-B368-F3CD32768B11}" type="presOf" srcId="{9CF8C7D5-443A-614D-A92E-D647ECB32B57}" destId="{596A9765-86CE-E349-B1A8-2F4DCA09AE65}" srcOrd="0" destOrd="0" presId="urn:microsoft.com/office/officeart/2005/8/layout/orgChart1"/>
    <dgm:cxn modelId="{891E51A4-89C9-A346-A142-D9B7633B3D00}" type="presOf" srcId="{E4D54DAE-805D-884E-B809-6A7E9FF255D5}" destId="{04CD157D-85EE-D645-BA6C-2C0E7FF2FC57}" srcOrd="1" destOrd="0" presId="urn:microsoft.com/office/officeart/2005/8/layout/orgChart1"/>
    <dgm:cxn modelId="{80E120EB-9283-0642-8063-820E4384BD7C}" type="presOf" srcId="{E714003E-79E8-9145-9017-76071F69F7C7}" destId="{C4ECEEFA-0C60-784F-8E90-582A4EA9AE73}" srcOrd="0" destOrd="0" presId="urn:microsoft.com/office/officeart/2005/8/layout/orgChart1"/>
    <dgm:cxn modelId="{142E6E3E-B124-5D45-A412-DEFEFAF4DE3D}" type="presOf" srcId="{72CC856F-E7E8-AE49-B008-B5B6A013FB24}" destId="{6FDBE102-1E6F-5F45-84AF-744A036D8C81}" srcOrd="0" destOrd="0" presId="urn:microsoft.com/office/officeart/2005/8/layout/orgChart1"/>
    <dgm:cxn modelId="{75567696-5A1F-144A-8BCC-BFC88AC6633E}" srcId="{E4D54DAE-805D-884E-B809-6A7E9FF255D5}" destId="{C3D2211B-7257-CA4B-B76C-D687BC8C2E97}" srcOrd="2" destOrd="0" parTransId="{72CC856F-E7E8-AE49-B008-B5B6A013FB24}" sibTransId="{17AB77DC-D346-4B47-B19D-89B107BC21D2}"/>
    <dgm:cxn modelId="{4F2158FF-8974-2545-8FC8-C91EDCAE646A}" srcId="{E4D54DAE-805D-884E-B809-6A7E9FF255D5}" destId="{973A1DEC-4594-4F47-A0E5-9D761E649846}" srcOrd="1" destOrd="0" parTransId="{E714003E-79E8-9145-9017-76071F69F7C7}" sibTransId="{D8B27D0C-C7C3-1348-BC1E-1E54CF75AFAA}"/>
    <dgm:cxn modelId="{91F292C1-4378-884D-8EA9-03DBA76D004B}" srcId="{6E95F531-B5AD-0340-8638-60524A39CD2F}" destId="{E4D54DAE-805D-884E-B809-6A7E9FF255D5}" srcOrd="0" destOrd="0" parTransId="{CFF2DDF8-5449-C54E-AD14-ADD395F0F3C3}" sibTransId="{E61E26F8-44E6-EB47-93C8-5AEA890C9BCC}"/>
    <dgm:cxn modelId="{22D35F2D-270F-7E4E-A37E-5EB5EB76EACF}" type="presOf" srcId="{C3D2211B-7257-CA4B-B76C-D687BC8C2E97}" destId="{BE80BEFE-4324-7C46-9893-EA455D6314A0}" srcOrd="1" destOrd="0" presId="urn:microsoft.com/office/officeart/2005/8/layout/orgChart1"/>
    <dgm:cxn modelId="{85D2468D-827F-BE45-860F-D95F6B30AE06}" type="presOf" srcId="{9CF8C7D5-443A-614D-A92E-D647ECB32B57}" destId="{38316147-DDEB-D84F-95C7-26F78E0535B8}" srcOrd="1" destOrd="0" presId="urn:microsoft.com/office/officeart/2005/8/layout/orgChart1"/>
    <dgm:cxn modelId="{189F1A84-0E60-9E49-B07A-4DE067DFA47F}" type="presOf" srcId="{973A1DEC-4594-4F47-A0E5-9D761E649846}" destId="{5067E44C-83C8-8340-98FE-97384BB7AD73}" srcOrd="1" destOrd="0" presId="urn:microsoft.com/office/officeart/2005/8/layout/orgChart1"/>
    <dgm:cxn modelId="{CAC31E6C-6002-6645-A98C-9441241CD74A}" type="presOf" srcId="{41741657-4161-4D4A-B4FE-5560833421AB}" destId="{E734C94E-30B1-4D4B-98A4-B40C54D91424}" srcOrd="0" destOrd="0" presId="urn:microsoft.com/office/officeart/2005/8/layout/orgChart1"/>
    <dgm:cxn modelId="{3B69E522-91F3-3443-8661-BE4DAE5FA73F}" type="presParOf" srcId="{DA40BE11-A9E9-7041-A1D5-D6B94BCD8346}" destId="{8D0A29CD-ACD6-454B-8166-FE1AF64DC62F}" srcOrd="0" destOrd="0" presId="urn:microsoft.com/office/officeart/2005/8/layout/orgChart1"/>
    <dgm:cxn modelId="{0F3C4325-513A-B844-9030-92A28394E73B}" type="presParOf" srcId="{8D0A29CD-ACD6-454B-8166-FE1AF64DC62F}" destId="{FADB4117-7AE2-154B-9218-4FAAAC53B739}" srcOrd="0" destOrd="0" presId="urn:microsoft.com/office/officeart/2005/8/layout/orgChart1"/>
    <dgm:cxn modelId="{2584B787-9759-F843-9600-9C6F64B991EF}" type="presParOf" srcId="{FADB4117-7AE2-154B-9218-4FAAAC53B739}" destId="{7E79D98D-1CDD-0241-985D-097296BE7508}" srcOrd="0" destOrd="0" presId="urn:microsoft.com/office/officeart/2005/8/layout/orgChart1"/>
    <dgm:cxn modelId="{585F44D2-D652-0849-A244-6FF619A7C4D1}" type="presParOf" srcId="{FADB4117-7AE2-154B-9218-4FAAAC53B739}" destId="{04CD157D-85EE-D645-BA6C-2C0E7FF2FC57}" srcOrd="1" destOrd="0" presId="urn:microsoft.com/office/officeart/2005/8/layout/orgChart1"/>
    <dgm:cxn modelId="{62E2941D-7A46-E345-86C4-9427F497BBDF}" type="presParOf" srcId="{8D0A29CD-ACD6-454B-8166-FE1AF64DC62F}" destId="{421BEE35-BB20-AA46-B2CE-C8DA2487B64A}" srcOrd="1" destOrd="0" presId="urn:microsoft.com/office/officeart/2005/8/layout/orgChart1"/>
    <dgm:cxn modelId="{F9F76927-389D-3E4B-BD15-EF3F05D33205}" type="presParOf" srcId="{421BEE35-BB20-AA46-B2CE-C8DA2487B64A}" destId="{E734C94E-30B1-4D4B-98A4-B40C54D91424}" srcOrd="0" destOrd="0" presId="urn:microsoft.com/office/officeart/2005/8/layout/orgChart1"/>
    <dgm:cxn modelId="{5AB18492-0330-2745-ABCB-8FDF7F22DF77}" type="presParOf" srcId="{421BEE35-BB20-AA46-B2CE-C8DA2487B64A}" destId="{3B775EA6-5EEC-374F-BF7B-8ED33E631FF4}" srcOrd="1" destOrd="0" presId="urn:microsoft.com/office/officeart/2005/8/layout/orgChart1"/>
    <dgm:cxn modelId="{13195F0F-F3D4-8540-AD94-167258F7CBC3}" type="presParOf" srcId="{3B775EA6-5EEC-374F-BF7B-8ED33E631FF4}" destId="{4ED62D13-7FEA-BF42-BD91-C6667914873B}" srcOrd="0" destOrd="0" presId="urn:microsoft.com/office/officeart/2005/8/layout/orgChart1"/>
    <dgm:cxn modelId="{66316E69-B408-CD4A-9B14-4C88EBFCF6B9}" type="presParOf" srcId="{4ED62D13-7FEA-BF42-BD91-C6667914873B}" destId="{596A9765-86CE-E349-B1A8-2F4DCA09AE65}" srcOrd="0" destOrd="0" presId="urn:microsoft.com/office/officeart/2005/8/layout/orgChart1"/>
    <dgm:cxn modelId="{3A69487E-4ED5-BA42-8CEF-C915BEBCACE7}" type="presParOf" srcId="{4ED62D13-7FEA-BF42-BD91-C6667914873B}" destId="{38316147-DDEB-D84F-95C7-26F78E0535B8}" srcOrd="1" destOrd="0" presId="urn:microsoft.com/office/officeart/2005/8/layout/orgChart1"/>
    <dgm:cxn modelId="{7FC8C990-71B7-C140-B81C-B9D73EA39FE5}" type="presParOf" srcId="{3B775EA6-5EEC-374F-BF7B-8ED33E631FF4}" destId="{199E5B95-DC10-E844-8FC0-1118F8C9A0C2}" srcOrd="1" destOrd="0" presId="urn:microsoft.com/office/officeart/2005/8/layout/orgChart1"/>
    <dgm:cxn modelId="{D2C88513-BD2C-DE4E-A8BB-99685B85CB52}" type="presParOf" srcId="{3B775EA6-5EEC-374F-BF7B-8ED33E631FF4}" destId="{770BA406-A773-CE46-8B9F-7C8EEB6F17A7}" srcOrd="2" destOrd="0" presId="urn:microsoft.com/office/officeart/2005/8/layout/orgChart1"/>
    <dgm:cxn modelId="{DC88A6BF-9E21-1641-88F1-2DDB066C3601}" type="presParOf" srcId="{421BEE35-BB20-AA46-B2CE-C8DA2487B64A}" destId="{C4ECEEFA-0C60-784F-8E90-582A4EA9AE73}" srcOrd="2" destOrd="0" presId="urn:microsoft.com/office/officeart/2005/8/layout/orgChart1"/>
    <dgm:cxn modelId="{FA445F9D-9C86-F740-B14E-C14606BDC5D5}" type="presParOf" srcId="{421BEE35-BB20-AA46-B2CE-C8DA2487B64A}" destId="{3386B9A6-5CB3-014E-9311-2A0F56CCCFD8}" srcOrd="3" destOrd="0" presId="urn:microsoft.com/office/officeart/2005/8/layout/orgChart1"/>
    <dgm:cxn modelId="{F41329EF-168A-8A4E-9303-2137B15AF7C6}" type="presParOf" srcId="{3386B9A6-5CB3-014E-9311-2A0F56CCCFD8}" destId="{87629398-7960-0744-AB5D-0D3C92479F38}" srcOrd="0" destOrd="0" presId="urn:microsoft.com/office/officeart/2005/8/layout/orgChart1"/>
    <dgm:cxn modelId="{99E255D2-9764-A249-A70C-0EAE87E9715D}" type="presParOf" srcId="{87629398-7960-0744-AB5D-0D3C92479F38}" destId="{23189618-F5AC-794B-823A-761DD311134B}" srcOrd="0" destOrd="0" presId="urn:microsoft.com/office/officeart/2005/8/layout/orgChart1"/>
    <dgm:cxn modelId="{46AD325E-D1AF-294D-9BFD-4220A973F4A0}" type="presParOf" srcId="{87629398-7960-0744-AB5D-0D3C92479F38}" destId="{5067E44C-83C8-8340-98FE-97384BB7AD73}" srcOrd="1" destOrd="0" presId="urn:microsoft.com/office/officeart/2005/8/layout/orgChart1"/>
    <dgm:cxn modelId="{9CC54EA0-3F65-F54D-A5AA-9A1C49456A45}" type="presParOf" srcId="{3386B9A6-5CB3-014E-9311-2A0F56CCCFD8}" destId="{872224EC-40A5-7446-AACB-B1A1C816B8F4}" srcOrd="1" destOrd="0" presId="urn:microsoft.com/office/officeart/2005/8/layout/orgChart1"/>
    <dgm:cxn modelId="{6BC0E34C-51F1-9048-926F-C0335081E24E}" type="presParOf" srcId="{3386B9A6-5CB3-014E-9311-2A0F56CCCFD8}" destId="{E7F7029C-6147-D940-8BCF-67B9EBBBFF83}" srcOrd="2" destOrd="0" presId="urn:microsoft.com/office/officeart/2005/8/layout/orgChart1"/>
    <dgm:cxn modelId="{914D78C3-29DC-7E44-8A78-92601510715D}" type="presParOf" srcId="{421BEE35-BB20-AA46-B2CE-C8DA2487B64A}" destId="{6FDBE102-1E6F-5F45-84AF-744A036D8C81}" srcOrd="4" destOrd="0" presId="urn:microsoft.com/office/officeart/2005/8/layout/orgChart1"/>
    <dgm:cxn modelId="{07B88F02-55D7-1148-B506-CBF89E89F7A0}" type="presParOf" srcId="{421BEE35-BB20-AA46-B2CE-C8DA2487B64A}" destId="{61893225-7FD3-8E42-B4D2-3FE3A0F420E2}" srcOrd="5" destOrd="0" presId="urn:microsoft.com/office/officeart/2005/8/layout/orgChart1"/>
    <dgm:cxn modelId="{EC0B845B-CB48-094D-8B96-8CA0ACBECD3D}" type="presParOf" srcId="{61893225-7FD3-8E42-B4D2-3FE3A0F420E2}" destId="{86EE11CF-6FAA-3447-9EEA-F09C18CE9474}" srcOrd="0" destOrd="0" presId="urn:microsoft.com/office/officeart/2005/8/layout/orgChart1"/>
    <dgm:cxn modelId="{4F47AFD8-3250-F147-99EB-AFAE0D813567}" type="presParOf" srcId="{86EE11CF-6FAA-3447-9EEA-F09C18CE9474}" destId="{420B47F7-8F27-1646-AE16-CB32EB07CF61}" srcOrd="0" destOrd="0" presId="urn:microsoft.com/office/officeart/2005/8/layout/orgChart1"/>
    <dgm:cxn modelId="{7B94A399-DAC9-6041-B9EA-5388E5755EB2}" type="presParOf" srcId="{86EE11CF-6FAA-3447-9EEA-F09C18CE9474}" destId="{BE80BEFE-4324-7C46-9893-EA455D6314A0}" srcOrd="1" destOrd="0" presId="urn:microsoft.com/office/officeart/2005/8/layout/orgChart1"/>
    <dgm:cxn modelId="{2E98C161-7190-9049-B3FA-3743A5D3283D}" type="presParOf" srcId="{61893225-7FD3-8E42-B4D2-3FE3A0F420E2}" destId="{EEC24432-4292-FA4C-80D5-D4558A81D2FF}" srcOrd="1" destOrd="0" presId="urn:microsoft.com/office/officeart/2005/8/layout/orgChart1"/>
    <dgm:cxn modelId="{CF2D7F61-4157-6E4C-9D4A-83E831FB140B}" type="presParOf" srcId="{61893225-7FD3-8E42-B4D2-3FE3A0F420E2}" destId="{FE89A681-D8E7-7443-98EA-9AB5B03D946B}" srcOrd="2" destOrd="0" presId="urn:microsoft.com/office/officeart/2005/8/layout/orgChart1"/>
    <dgm:cxn modelId="{21D6EE40-431E-4647-8208-DB41CE5D7C96}" type="presParOf" srcId="{8D0A29CD-ACD6-454B-8166-FE1AF64DC62F}" destId="{D180CC23-9AF1-6046-B0C4-193FD3C16C2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BE102-1E6F-5F45-84AF-744A036D8C81}">
      <dsp:nvSpPr>
        <dsp:cNvPr id="0" name=""/>
        <dsp:cNvSpPr/>
      </dsp:nvSpPr>
      <dsp:spPr>
        <a:xfrm>
          <a:off x="5009356" y="2158348"/>
          <a:ext cx="3498622" cy="507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616"/>
              </a:lnTo>
              <a:lnTo>
                <a:pt x="3498622" y="253616"/>
              </a:lnTo>
              <a:lnTo>
                <a:pt x="3498622" y="507233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CEEFA-0C60-784F-8E90-582A4EA9AE73}">
      <dsp:nvSpPr>
        <dsp:cNvPr id="0" name=""/>
        <dsp:cNvSpPr/>
      </dsp:nvSpPr>
      <dsp:spPr>
        <a:xfrm>
          <a:off x="4963636" y="2158348"/>
          <a:ext cx="91440" cy="507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616"/>
              </a:lnTo>
              <a:lnTo>
                <a:pt x="51432" y="253616"/>
              </a:lnTo>
              <a:lnTo>
                <a:pt x="51432" y="507233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4C94E-30B1-4D4B-98A4-B40C54D91424}">
      <dsp:nvSpPr>
        <dsp:cNvPr id="0" name=""/>
        <dsp:cNvSpPr/>
      </dsp:nvSpPr>
      <dsp:spPr>
        <a:xfrm>
          <a:off x="1538136" y="2158348"/>
          <a:ext cx="3471219" cy="517221"/>
        </a:xfrm>
        <a:custGeom>
          <a:avLst/>
          <a:gdLst/>
          <a:ahLst/>
          <a:cxnLst/>
          <a:rect l="0" t="0" r="0" b="0"/>
          <a:pathLst>
            <a:path>
              <a:moveTo>
                <a:pt x="3471219" y="0"/>
              </a:moveTo>
              <a:lnTo>
                <a:pt x="3471219" y="263604"/>
              </a:lnTo>
              <a:lnTo>
                <a:pt x="0" y="263604"/>
              </a:lnTo>
              <a:lnTo>
                <a:pt x="0" y="517221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9D98D-1CDD-0241-985D-097296BE7508}">
      <dsp:nvSpPr>
        <dsp:cNvPr id="0" name=""/>
        <dsp:cNvSpPr/>
      </dsp:nvSpPr>
      <dsp:spPr>
        <a:xfrm>
          <a:off x="3492883" y="2978"/>
          <a:ext cx="3032945" cy="21553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/>
        </a:p>
      </dsp:txBody>
      <dsp:txXfrm>
        <a:off x="3492883" y="2978"/>
        <a:ext cx="3032945" cy="2155370"/>
      </dsp:txXfrm>
    </dsp:sp>
    <dsp:sp modelId="{596A9765-86CE-E349-B1A8-2F4DCA09AE65}">
      <dsp:nvSpPr>
        <dsp:cNvPr id="0" name=""/>
        <dsp:cNvSpPr/>
      </dsp:nvSpPr>
      <dsp:spPr>
        <a:xfrm>
          <a:off x="84464" y="2675570"/>
          <a:ext cx="2907344" cy="2276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/>
        </a:p>
      </dsp:txBody>
      <dsp:txXfrm>
        <a:off x="84464" y="2675570"/>
        <a:ext cx="2907344" cy="2276381"/>
      </dsp:txXfrm>
    </dsp:sp>
    <dsp:sp modelId="{23189618-F5AC-794B-823A-761DD311134B}">
      <dsp:nvSpPr>
        <dsp:cNvPr id="0" name=""/>
        <dsp:cNvSpPr/>
      </dsp:nvSpPr>
      <dsp:spPr>
        <a:xfrm>
          <a:off x="3477352" y="2665582"/>
          <a:ext cx="3075432" cy="22958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/>
        </a:p>
      </dsp:txBody>
      <dsp:txXfrm>
        <a:off x="3477352" y="2665582"/>
        <a:ext cx="3075432" cy="2295885"/>
      </dsp:txXfrm>
    </dsp:sp>
    <dsp:sp modelId="{420B47F7-8F27-1646-AE16-CB32EB07CF61}">
      <dsp:nvSpPr>
        <dsp:cNvPr id="0" name=""/>
        <dsp:cNvSpPr/>
      </dsp:nvSpPr>
      <dsp:spPr>
        <a:xfrm>
          <a:off x="7060018" y="2665582"/>
          <a:ext cx="2895919" cy="2282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 dirty="0"/>
        </a:p>
      </dsp:txBody>
      <dsp:txXfrm>
        <a:off x="7060018" y="2665582"/>
        <a:ext cx="2895919" cy="2282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5" r:id="rId13"/>
    <p:sldLayoutId id="2147484376" r:id="rId14"/>
    <p:sldLayoutId id="2147484377" r:id="rId15"/>
    <p:sldLayoutId id="2147484378" r:id="rId16"/>
    <p:sldLayoutId id="21474843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CONSEJO C</a:t>
            </a:r>
            <a:r>
              <a:rPr lang="es-ES_tradnl" dirty="0" smtClean="0"/>
              <a:t>Í</a:t>
            </a:r>
            <a:r>
              <a:rPr lang="es-ES" dirty="0" smtClean="0"/>
              <a:t>VICO DE LAS INSTITUCIONES A.C.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57451" y="4205817"/>
            <a:ext cx="9045572" cy="1388534"/>
          </a:xfrm>
        </p:spPr>
        <p:txBody>
          <a:bodyPr/>
          <a:lstStyle/>
          <a:p>
            <a:r>
              <a:rPr lang="es-ES" sz="2400" i="1" dirty="0" smtClean="0"/>
              <a:t>Hacia</a:t>
            </a:r>
            <a:r>
              <a:rPr lang="es-ES_tradnl" sz="2400" i="1" dirty="0" smtClean="0"/>
              <a:t> la construcción de </a:t>
            </a:r>
            <a:r>
              <a:rPr lang="es-ES" sz="2400" i="1" dirty="0" smtClean="0"/>
              <a:t>buenos gobiernos con mejores ciudadanos</a:t>
            </a:r>
            <a:r>
              <a:rPr lang="es-ES" i="1" dirty="0" smtClean="0"/>
              <a:t>.</a:t>
            </a:r>
          </a:p>
          <a:p>
            <a:endParaRPr lang="es-ES" sz="32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1790" y="275313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Muchas gracias.</a:t>
            </a:r>
            <a:br>
              <a:rPr lang="es-ES" dirty="0" smtClean="0"/>
            </a:br>
            <a:r>
              <a:rPr lang="es-ES" dirty="0" smtClean="0"/>
              <a:t>Contacto:</a:t>
            </a:r>
            <a:br>
              <a:rPr lang="es-ES" dirty="0" smtClean="0"/>
            </a:br>
            <a:r>
              <a:rPr lang="es-ES" dirty="0" err="1" smtClean="0"/>
              <a:t>lamedina@ccilaguna.org.mx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580282"/>
              </p:ext>
            </p:extLst>
          </p:nvPr>
        </p:nvGraphicFramePr>
        <p:xfrm>
          <a:off x="1484313" y="1384101"/>
          <a:ext cx="10018712" cy="496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0031" y="304659"/>
            <a:ext cx="7407274" cy="695325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¿Que hacemos en el CCI?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12" y="1384101"/>
            <a:ext cx="1566910" cy="20762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66" y="4575372"/>
            <a:ext cx="2491203" cy="12449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32" y="4510573"/>
            <a:ext cx="2554096" cy="137457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59096"/>
            <a:ext cx="2496746" cy="18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77696"/>
          </a:xfrm>
        </p:spPr>
        <p:txBody>
          <a:bodyPr>
            <a:normAutofit/>
          </a:bodyPr>
          <a:lstStyle/>
          <a:p>
            <a:r>
              <a:rPr lang="es-ES" dirty="0" smtClean="0"/>
              <a:t>El Observatorio de la Laguna</a:t>
            </a:r>
            <a:br>
              <a:rPr lang="es-ES" dirty="0" smtClean="0"/>
            </a:br>
            <a:r>
              <a:rPr lang="es-ES" sz="2400" i="1" dirty="0" smtClean="0"/>
              <a:t>análisis para </a:t>
            </a:r>
            <a:r>
              <a:rPr lang="es-ES_tradnl" sz="2400" i="1" dirty="0" smtClean="0"/>
              <a:t>generar</a:t>
            </a:r>
            <a:r>
              <a:rPr lang="es-ES_tradnl" sz="2400" i="1" dirty="0" smtClean="0"/>
              <a:t> una mejor calidad de vida</a:t>
            </a:r>
            <a:endParaRPr lang="es-ES" sz="2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18016" y="5803363"/>
            <a:ext cx="8948928" cy="664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 smtClean="0">
                <a:solidFill>
                  <a:schemeClr val="bg2">
                    <a:lumMod val="10000"/>
                  </a:schemeClr>
                </a:solidFill>
              </a:rPr>
              <a:t>Medimos los principales indicadores que reflejan la calidad de vida en la Laguna</a:t>
            </a:r>
            <a:endParaRPr lang="es-E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7887" y="3714568"/>
            <a:ext cx="778689" cy="94511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219"/>
          <p:cNvSpPr/>
          <p:nvPr/>
        </p:nvSpPr>
        <p:spPr>
          <a:xfrm>
            <a:off x="4966174" y="3853067"/>
            <a:ext cx="136231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lvl1pPr>
          </a:lstStyle>
          <a:p>
            <a:r>
              <a:rPr dirty="0"/>
              <a:t>Salud</a:t>
            </a:r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149" y="1614530"/>
            <a:ext cx="778689" cy="9451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221"/>
          <p:cNvSpPr/>
          <p:nvPr/>
        </p:nvSpPr>
        <p:spPr>
          <a:xfrm>
            <a:off x="7752700" y="1753029"/>
            <a:ext cx="12907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lvl1pPr>
          </a:lstStyle>
          <a:p>
            <a:r>
              <a:t>Economía</a:t>
            </a:r>
          </a:p>
        </p:txBody>
      </p:sp>
      <p:pic>
        <p:nvPicPr>
          <p:cNvPr id="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67149" y="2635620"/>
            <a:ext cx="778689" cy="9451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23"/>
          <p:cNvSpPr/>
          <p:nvPr/>
        </p:nvSpPr>
        <p:spPr>
          <a:xfrm>
            <a:off x="7793797" y="2808676"/>
            <a:ext cx="125503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lvl1pPr>
          </a:lstStyle>
          <a:p>
            <a:r>
              <a:rPr dirty="0"/>
              <a:t>Empleo</a:t>
            </a:r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57113" y="1599403"/>
            <a:ext cx="819463" cy="99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225"/>
          <p:cNvSpPr/>
          <p:nvPr/>
        </p:nvSpPr>
        <p:spPr>
          <a:xfrm>
            <a:off x="4911865" y="1699572"/>
            <a:ext cx="15994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rPr dirty="0"/>
              <a:t>Seguridad y </a:t>
            </a:r>
          </a:p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rPr dirty="0"/>
              <a:t>Justicia</a:t>
            </a:r>
          </a:p>
        </p:txBody>
      </p:sp>
      <p:pic>
        <p:nvPicPr>
          <p:cNvPr id="12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57113" y="2654779"/>
            <a:ext cx="770826" cy="93557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29"/>
          <p:cNvSpPr/>
          <p:nvPr/>
        </p:nvSpPr>
        <p:spPr>
          <a:xfrm>
            <a:off x="4966174" y="2808676"/>
            <a:ext cx="152079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lvl1pPr>
          </a:lstStyle>
          <a:p>
            <a:r>
              <a:rPr dirty="0"/>
              <a:t>Educación</a:t>
            </a:r>
          </a:p>
        </p:txBody>
      </p:sp>
      <p:pic>
        <p:nvPicPr>
          <p:cNvPr id="14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50754" y="1599403"/>
            <a:ext cx="819463" cy="9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31"/>
          <p:cNvSpPr/>
          <p:nvPr/>
        </p:nvSpPr>
        <p:spPr>
          <a:xfrm>
            <a:off x="2341820" y="1606985"/>
            <a:ext cx="15369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lvl1pPr>
          </a:lstStyle>
          <a:p>
            <a:r>
              <a:rPr dirty="0"/>
              <a:t>Buen Gobierno</a:t>
            </a:r>
          </a:p>
        </p:txBody>
      </p:sp>
      <p:pic>
        <p:nvPicPr>
          <p:cNvPr id="16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38859" y="3668214"/>
            <a:ext cx="826796" cy="10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233"/>
          <p:cNvSpPr/>
          <p:nvPr/>
        </p:nvSpPr>
        <p:spPr>
          <a:xfrm>
            <a:off x="2341820" y="3697407"/>
            <a:ext cx="136500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rPr dirty="0"/>
              <a:t>Servicios</a:t>
            </a:r>
          </a:p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rPr dirty="0"/>
              <a:t>Públicos</a:t>
            </a:r>
          </a:p>
        </p:txBody>
      </p:sp>
      <p:pic>
        <p:nvPicPr>
          <p:cNvPr id="18" name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50754" y="2672848"/>
            <a:ext cx="777600" cy="943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84308" y="4723290"/>
            <a:ext cx="689894" cy="837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465544" y="3714568"/>
            <a:ext cx="777600" cy="943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465544" y="2635620"/>
            <a:ext cx="777600" cy="943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68238" y="3783398"/>
            <a:ext cx="777600" cy="943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asted-image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399488" y="1587952"/>
            <a:ext cx="672558" cy="81629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35"/>
          <p:cNvSpPr/>
          <p:nvPr/>
        </p:nvSpPr>
        <p:spPr>
          <a:xfrm>
            <a:off x="2350277" y="2717427"/>
            <a:ext cx="127243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rPr dirty="0"/>
              <a:t>Medio </a:t>
            </a:r>
          </a:p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rPr dirty="0"/>
              <a:t>Ambiente</a:t>
            </a:r>
          </a:p>
        </p:txBody>
      </p:sp>
      <p:sp>
        <p:nvSpPr>
          <p:cNvPr id="26" name="Shape 236"/>
          <p:cNvSpPr/>
          <p:nvPr/>
        </p:nvSpPr>
        <p:spPr>
          <a:xfrm>
            <a:off x="10286740" y="3786291"/>
            <a:ext cx="146657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rPr dirty="0"/>
              <a:t>Participación</a:t>
            </a:r>
          </a:p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rPr dirty="0"/>
              <a:t>Ciudadana</a:t>
            </a:r>
          </a:p>
        </p:txBody>
      </p:sp>
      <p:sp>
        <p:nvSpPr>
          <p:cNvPr id="27" name="Shape 239"/>
          <p:cNvSpPr/>
          <p:nvPr/>
        </p:nvSpPr>
        <p:spPr>
          <a:xfrm>
            <a:off x="2318016" y="4878671"/>
            <a:ext cx="133695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lvl1pPr>
          </a:lstStyle>
          <a:p>
            <a:r>
              <a:rPr dirty="0"/>
              <a:t>Vivienda</a:t>
            </a:r>
          </a:p>
        </p:txBody>
      </p:sp>
      <p:sp>
        <p:nvSpPr>
          <p:cNvPr id="28" name="Shape 242"/>
          <p:cNvSpPr/>
          <p:nvPr/>
        </p:nvSpPr>
        <p:spPr>
          <a:xfrm>
            <a:off x="10335623" y="2656315"/>
            <a:ext cx="136881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t>Cultura y</a:t>
            </a:r>
          </a:p>
          <a:p>
            <a: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pPr>
            <a:r>
              <a:rPr dirty="0"/>
              <a:t>Recreación</a:t>
            </a:r>
          </a:p>
        </p:txBody>
      </p:sp>
      <p:sp>
        <p:nvSpPr>
          <p:cNvPr id="29" name="Shape 244"/>
          <p:cNvSpPr/>
          <p:nvPr/>
        </p:nvSpPr>
        <p:spPr>
          <a:xfrm>
            <a:off x="7788492" y="3974406"/>
            <a:ext cx="129577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lvl1pPr>
          </a:lstStyle>
          <a:p>
            <a:r>
              <a:t>Movilidad</a:t>
            </a:r>
          </a:p>
        </p:txBody>
      </p:sp>
      <p:sp>
        <p:nvSpPr>
          <p:cNvPr id="30" name="Shape 246"/>
          <p:cNvSpPr/>
          <p:nvPr/>
        </p:nvSpPr>
        <p:spPr>
          <a:xfrm>
            <a:off x="10243144" y="1745484"/>
            <a:ext cx="129276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Aleo"/>
                <a:ea typeface="Aleo"/>
                <a:cs typeface="Aleo"/>
                <a:sym typeface="Aleo"/>
              </a:defRPr>
            </a:lvl1pPr>
          </a:lstStyle>
          <a:p>
            <a:r>
              <a:t>Población</a:t>
            </a:r>
          </a:p>
        </p:txBody>
      </p:sp>
    </p:spTree>
    <p:extLst>
      <p:ext uri="{BB962C8B-B14F-4D97-AF65-F5344CB8AC3E}">
        <p14:creationId xmlns:p14="http://schemas.microsoft.com/office/powerpoint/2010/main" val="63134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7438" y="424069"/>
            <a:ext cx="10018713" cy="3710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Indicadores de Buen Gobierno</a:t>
            </a:r>
            <a:br>
              <a:rPr lang="es-ES" dirty="0" smtClean="0"/>
            </a:br>
            <a:r>
              <a:rPr lang="es-ES" dirty="0" smtClean="0"/>
              <a:t>Deuda en Coahuila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07" y="1325216"/>
            <a:ext cx="9139444" cy="55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507438" y="424069"/>
            <a:ext cx="10018713" cy="3710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Indicadores de Buen Gobierno</a:t>
            </a:r>
            <a:br>
              <a:rPr lang="es-ES" dirty="0" smtClean="0"/>
            </a:br>
            <a:r>
              <a:rPr lang="es-ES" dirty="0" smtClean="0"/>
              <a:t>Gastos personales</a:t>
            </a:r>
            <a:r>
              <a:rPr lang="es-ES_tradnl" dirty="0" smtClean="0"/>
              <a:t> vs Inversión Pública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37" y="1316825"/>
            <a:ext cx="10340005" cy="55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507438" y="424069"/>
            <a:ext cx="10018713" cy="3710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Indicadores de Participación</a:t>
            </a:r>
            <a:r>
              <a:rPr lang="es-ES_tradnl" dirty="0"/>
              <a:t> </a:t>
            </a:r>
            <a:r>
              <a:rPr lang="es-ES_tradnl" dirty="0" smtClean="0"/>
              <a:t>Ciudadana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Presupuesto a partidos políticos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61972"/>
            <a:ext cx="9725206" cy="54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2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507438" y="424069"/>
            <a:ext cx="10018713" cy="3710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Percepción</a:t>
            </a:r>
            <a:r>
              <a:rPr lang="es-ES_tradnl" dirty="0" smtClean="0"/>
              <a:t> Ciudadana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30" y="795131"/>
            <a:ext cx="8988213" cy="55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6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507438" y="424069"/>
            <a:ext cx="10018713" cy="3710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Percepción</a:t>
            </a:r>
            <a:r>
              <a:rPr lang="es-ES_tradnl" dirty="0" smtClean="0"/>
              <a:t> Ciudadana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795131"/>
            <a:ext cx="9011478" cy="54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94186" y="649356"/>
            <a:ext cx="10018713" cy="3710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Percepción</a:t>
            </a:r>
            <a:r>
              <a:rPr lang="es-ES_tradnl" dirty="0" smtClean="0"/>
              <a:t> Ciudadana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7" y="914400"/>
            <a:ext cx="8587410" cy="55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7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95</TotalTime>
  <Words>86</Words>
  <Application>Microsoft Macintosh PowerPoint</Application>
  <PresentationFormat>Panorámica</PresentationFormat>
  <Paragraphs>72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Aleo</vt:lpstr>
      <vt:lpstr>Corbel</vt:lpstr>
      <vt:lpstr>Arial</vt:lpstr>
      <vt:lpstr>Parallax</vt:lpstr>
      <vt:lpstr>CONSEJO CÍVICO DE LAS INSTITUCIONES A.C.</vt:lpstr>
      <vt:lpstr>¿Que hacemos en el CCI?</vt:lpstr>
      <vt:lpstr>El Observatorio de la Laguna análisis para generar una mejor calidad de vida</vt:lpstr>
      <vt:lpstr>Indicadores de Buen Gobierno Deuda en Coahuila</vt:lpstr>
      <vt:lpstr>Indicadores de Buen Gobierno Gastos personales vs Inversión Pública</vt:lpstr>
      <vt:lpstr>Indicadores de Participación Ciudadana  Presupuesto a partidos políticos </vt:lpstr>
      <vt:lpstr>Percepción Ciudadana  </vt:lpstr>
      <vt:lpstr>Percepción Ciudadana  </vt:lpstr>
      <vt:lpstr>Percepción Ciudadana  </vt:lpstr>
      <vt:lpstr>Muchas gracias. Contacto: lamedina@ccilaguna.org.mx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CONSEJO CÍVICO DE LAS INSTITUCIONES A.C.</dc:title>
  <dc:creator>Usuario de Microsoft Office</dc:creator>
  <cp:lastModifiedBy>Usuario de Microsoft Office</cp:lastModifiedBy>
  <cp:revision>10</cp:revision>
  <dcterms:created xsi:type="dcterms:W3CDTF">2016-09-26T23:10:18Z</dcterms:created>
  <dcterms:modified xsi:type="dcterms:W3CDTF">2016-09-27T00:45:53Z</dcterms:modified>
</cp:coreProperties>
</file>