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44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A7B9E-BB49-4DFC-9FC6-B725FF6B6D07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6571F-F7B5-40C7-9077-05489D33A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1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2506-EF94-4EBE-B212-CC7F70DB08C0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E5C-49C9-42E9-A4B6-4C333AAC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2506-EF94-4EBE-B212-CC7F70DB08C0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E5C-49C9-42E9-A4B6-4C333AAC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0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2506-EF94-4EBE-B212-CC7F70DB08C0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E5C-49C9-42E9-A4B6-4C333AAC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0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2506-EF94-4EBE-B212-CC7F70DB08C0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E5C-49C9-42E9-A4B6-4C333AAC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3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2506-EF94-4EBE-B212-CC7F70DB08C0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E5C-49C9-42E9-A4B6-4C333AAC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0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2506-EF94-4EBE-B212-CC7F70DB08C0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E5C-49C9-42E9-A4B6-4C333AAC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2506-EF94-4EBE-B212-CC7F70DB08C0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E5C-49C9-42E9-A4B6-4C333AAC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96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2506-EF94-4EBE-B212-CC7F70DB08C0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E5C-49C9-42E9-A4B6-4C333AAC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04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2506-EF94-4EBE-B212-CC7F70DB08C0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E5C-49C9-42E9-A4B6-4C333AAC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1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2506-EF94-4EBE-B212-CC7F70DB08C0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E5C-49C9-42E9-A4B6-4C333AAC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3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2506-EF94-4EBE-B212-CC7F70DB08C0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E5C-49C9-42E9-A4B6-4C333AAC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41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2506-EF94-4EBE-B212-CC7F70DB08C0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2EE5C-49C9-42E9-A4B6-4C333AAC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87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4892" y="210202"/>
            <a:ext cx="9144000" cy="2387600"/>
          </a:xfrm>
        </p:spPr>
        <p:txBody>
          <a:bodyPr/>
          <a:lstStyle/>
          <a:p>
            <a:r>
              <a:rPr lang="en-US" altLang="ko-KR" sz="12000" b="1" dirty="0" err="1" smtClean="0"/>
              <a:t>B</a:t>
            </a:r>
            <a:r>
              <a:rPr lang="en-US" altLang="ko-KR" b="1" dirty="0" err="1" smtClean="0"/>
              <a:t>uilding</a:t>
            </a:r>
            <a:r>
              <a:rPr lang="en-US" altLang="ko-KR" sz="12000" b="1" dirty="0" err="1" smtClean="0"/>
              <a:t>S</a:t>
            </a:r>
            <a:r>
              <a:rPr lang="en-US" altLang="ko-KR" b="1" dirty="0" err="1" smtClean="0"/>
              <a:t>Supervise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7630245" y="-504932"/>
            <a:ext cx="1107996" cy="36632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b="1" dirty="0" err="1" smtClean="0"/>
              <a:t>tructure</a:t>
            </a:r>
            <a:endParaRPr lang="ko-KR" altLang="en-US" sz="6000" b="1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444892" y="332087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0" b="1" dirty="0" err="1" smtClean="0"/>
              <a:t>B</a:t>
            </a:r>
            <a:r>
              <a:rPr lang="en-US" altLang="ko-KR" b="1" dirty="0" err="1" smtClean="0"/>
              <a:t>uilding</a:t>
            </a:r>
            <a:r>
              <a:rPr lang="en-US" altLang="ko-KR" sz="12000" b="1" dirty="0" err="1" smtClean="0"/>
              <a:t>S</a:t>
            </a:r>
            <a:r>
              <a:rPr lang="en-US" altLang="ko-KR" b="1" dirty="0" err="1" smtClean="0"/>
              <a:t>upervise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7912257" y="2605737"/>
            <a:ext cx="1107996" cy="36632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b="1" dirty="0" err="1" smtClean="0"/>
              <a:t>tructure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7791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781443" y="853422"/>
            <a:ext cx="8486893" cy="162307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0180" t="24591" r="6707" b="31720"/>
          <a:stretch/>
        </p:blipFill>
        <p:spPr>
          <a:xfrm>
            <a:off x="2127905" y="965675"/>
            <a:ext cx="7845038" cy="14271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28" y="3429000"/>
            <a:ext cx="9193565" cy="32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5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48175" y="853422"/>
            <a:ext cx="3133725" cy="162307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4892" y="210202"/>
            <a:ext cx="9144000" cy="2387600"/>
          </a:xfrm>
        </p:spPr>
        <p:txBody>
          <a:bodyPr/>
          <a:lstStyle/>
          <a:p>
            <a:r>
              <a:rPr lang="en-US" altLang="ko-KR" sz="12000" b="1" dirty="0" smtClean="0"/>
              <a:t>BSS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2918" t="20033" r="32918" b="30229"/>
          <a:stretch/>
        </p:blipFill>
        <p:spPr>
          <a:xfrm>
            <a:off x="4533900" y="3771900"/>
            <a:ext cx="31242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9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BuildingSSupervise</vt:lpstr>
      <vt:lpstr>PowerPoint 프레젠테이션</vt:lpstr>
      <vt:lpstr>BSS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BuildingSSupervise</dc:title>
  <dc:creator>박원일</dc:creator>
  <cp:lastModifiedBy>박원일</cp:lastModifiedBy>
  <cp:revision>3</cp:revision>
  <dcterms:created xsi:type="dcterms:W3CDTF">2022-08-31T04:54:32Z</dcterms:created>
  <dcterms:modified xsi:type="dcterms:W3CDTF">2022-08-31T06:43:25Z</dcterms:modified>
</cp:coreProperties>
</file>