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2280A-B6CA-4586-B401-59FD60CB7DD7}" type="doc">
      <dgm:prSet loTypeId="urn:microsoft.com/office/officeart/2005/8/layout/vList3" loCatId="list" qsTypeId="urn:microsoft.com/office/officeart/2005/8/quickstyle/3d1" qsCatId="3D" csTypeId="urn:microsoft.com/office/officeart/2005/8/colors/colorful3" csCatId="colorful" phldr="1"/>
      <dgm:spPr/>
      <dgm:t>
        <a:bodyPr/>
        <a:lstStyle/>
        <a:p>
          <a:endParaRPr lang="es-PE"/>
        </a:p>
      </dgm:t>
    </dgm:pt>
    <dgm:pt modelId="{3B5FA83A-E0C9-4FD8-BE2E-0D710626E12C}">
      <dgm:prSet phldrT="[Texto]"/>
      <dgm:spPr/>
      <dgm:t>
        <a:bodyPr/>
        <a:lstStyle/>
        <a:p>
          <a:r>
            <a:rPr lang="es-PE" dirty="0" smtClean="0"/>
            <a:t>Rommel Aaron Melgar López</a:t>
          </a:r>
          <a:endParaRPr lang="es-PE" dirty="0"/>
        </a:p>
      </dgm:t>
    </dgm:pt>
    <dgm:pt modelId="{29424FB2-CA12-4DC0-8277-63B7C65138B5}" type="parTrans" cxnId="{444BE2DC-4E6F-47A3-A152-E2CD2CEEED6E}">
      <dgm:prSet/>
      <dgm:spPr/>
      <dgm:t>
        <a:bodyPr/>
        <a:lstStyle/>
        <a:p>
          <a:endParaRPr lang="es-PE"/>
        </a:p>
      </dgm:t>
    </dgm:pt>
    <dgm:pt modelId="{1D407A10-B6E7-4404-861B-F0C3ECAEABAB}" type="sibTrans" cxnId="{444BE2DC-4E6F-47A3-A152-E2CD2CEEED6E}">
      <dgm:prSet/>
      <dgm:spPr/>
      <dgm:t>
        <a:bodyPr/>
        <a:lstStyle/>
        <a:p>
          <a:endParaRPr lang="es-PE"/>
        </a:p>
      </dgm:t>
    </dgm:pt>
    <dgm:pt modelId="{D509A24F-EAD9-48E6-B404-FBD9F04531A3}">
      <dgm:prSet phldrT="[Texto]"/>
      <dgm:spPr/>
      <dgm:t>
        <a:bodyPr/>
        <a:lstStyle/>
        <a:p>
          <a:r>
            <a:rPr lang="es-PE" dirty="0" err="1" smtClean="0"/>
            <a:t>Jazhiel</a:t>
          </a:r>
          <a:r>
            <a:rPr lang="es-PE" dirty="0" smtClean="0"/>
            <a:t> </a:t>
          </a:r>
          <a:r>
            <a:rPr lang="es-PE" dirty="0" err="1" smtClean="0"/>
            <a:t>Nicolar</a:t>
          </a:r>
          <a:r>
            <a:rPr lang="es-PE" dirty="0" smtClean="0"/>
            <a:t> Benites</a:t>
          </a:r>
          <a:endParaRPr lang="es-PE" dirty="0"/>
        </a:p>
      </dgm:t>
    </dgm:pt>
    <dgm:pt modelId="{7C907E90-23F6-484C-89B2-FA9F71814A0E}" type="parTrans" cxnId="{67686A54-4578-4FC8-8A5F-8416FDDE00A3}">
      <dgm:prSet/>
      <dgm:spPr/>
      <dgm:t>
        <a:bodyPr/>
        <a:lstStyle/>
        <a:p>
          <a:endParaRPr lang="es-PE"/>
        </a:p>
      </dgm:t>
    </dgm:pt>
    <dgm:pt modelId="{C43487E7-EE50-4C63-96CE-3128BDBABEF3}" type="sibTrans" cxnId="{67686A54-4578-4FC8-8A5F-8416FDDE00A3}">
      <dgm:prSet/>
      <dgm:spPr/>
      <dgm:t>
        <a:bodyPr/>
        <a:lstStyle/>
        <a:p>
          <a:endParaRPr lang="es-PE"/>
        </a:p>
      </dgm:t>
    </dgm:pt>
    <dgm:pt modelId="{8AB1FA6E-3ACE-4562-A9DB-95D10693C01A}">
      <dgm:prSet phldrT="[Texto]"/>
      <dgm:spPr/>
      <dgm:t>
        <a:bodyPr/>
        <a:lstStyle/>
        <a:p>
          <a:r>
            <a:rPr lang="es-PE" dirty="0" smtClean="0"/>
            <a:t>David de la Cruz Medardo</a:t>
          </a:r>
          <a:endParaRPr lang="es-PE" dirty="0"/>
        </a:p>
      </dgm:t>
    </dgm:pt>
    <dgm:pt modelId="{79FD8025-740B-4FDF-885E-1E3D5464BA85}" type="parTrans" cxnId="{5EEA08BC-7605-4B13-AAB2-3D89626A806F}">
      <dgm:prSet/>
      <dgm:spPr/>
      <dgm:t>
        <a:bodyPr/>
        <a:lstStyle/>
        <a:p>
          <a:endParaRPr lang="es-PE"/>
        </a:p>
      </dgm:t>
    </dgm:pt>
    <dgm:pt modelId="{00A05F20-7823-4BF0-87F3-CF6AFEB8E280}" type="sibTrans" cxnId="{5EEA08BC-7605-4B13-AAB2-3D89626A806F}">
      <dgm:prSet/>
      <dgm:spPr/>
      <dgm:t>
        <a:bodyPr/>
        <a:lstStyle/>
        <a:p>
          <a:endParaRPr lang="es-PE"/>
        </a:p>
      </dgm:t>
    </dgm:pt>
    <dgm:pt modelId="{CE6D8DA9-7D45-4955-AB3B-54CEFC33FB86}">
      <dgm:prSet/>
      <dgm:spPr/>
      <dgm:t>
        <a:bodyPr/>
        <a:lstStyle/>
        <a:p>
          <a:r>
            <a:rPr lang="es-PE" dirty="0" smtClean="0"/>
            <a:t>Miguel </a:t>
          </a:r>
          <a:r>
            <a:rPr lang="es-PE" dirty="0" err="1" smtClean="0"/>
            <a:t>Angel</a:t>
          </a:r>
          <a:r>
            <a:rPr lang="es-PE" dirty="0" smtClean="0"/>
            <a:t> </a:t>
          </a:r>
          <a:r>
            <a:rPr lang="es-PE" dirty="0" err="1" smtClean="0"/>
            <a:t>Yataco</a:t>
          </a:r>
          <a:r>
            <a:rPr lang="es-PE" dirty="0" smtClean="0"/>
            <a:t> Coronado</a:t>
          </a:r>
          <a:endParaRPr lang="es-PE" dirty="0" smtClean="0"/>
        </a:p>
      </dgm:t>
    </dgm:pt>
    <dgm:pt modelId="{9D8B8210-AB97-40D7-B650-DFDE13BF7020}" type="parTrans" cxnId="{199FF417-1BA1-457F-AEC3-927AF6A8F01D}">
      <dgm:prSet/>
      <dgm:spPr/>
      <dgm:t>
        <a:bodyPr/>
        <a:lstStyle/>
        <a:p>
          <a:endParaRPr lang="es-PE"/>
        </a:p>
      </dgm:t>
    </dgm:pt>
    <dgm:pt modelId="{0E0D0B49-E233-4E09-9C64-88C9A223F0EA}" type="sibTrans" cxnId="{199FF417-1BA1-457F-AEC3-927AF6A8F01D}">
      <dgm:prSet/>
      <dgm:spPr/>
      <dgm:t>
        <a:bodyPr/>
        <a:lstStyle/>
        <a:p>
          <a:endParaRPr lang="es-PE"/>
        </a:p>
      </dgm:t>
    </dgm:pt>
    <dgm:pt modelId="{173EEA33-32B8-4936-9C29-848DF432977F}" type="pres">
      <dgm:prSet presAssocID="{0CA2280A-B6CA-4586-B401-59FD60CB7DD7}" presName="linearFlow" presStyleCnt="0">
        <dgm:presLayoutVars>
          <dgm:dir/>
          <dgm:resizeHandles val="exact"/>
        </dgm:presLayoutVars>
      </dgm:prSet>
      <dgm:spPr/>
    </dgm:pt>
    <dgm:pt modelId="{B14D2ED4-18E6-4A41-AEC7-7BEEBF74545D}" type="pres">
      <dgm:prSet presAssocID="{3B5FA83A-E0C9-4FD8-BE2E-0D710626E12C}" presName="composite" presStyleCnt="0"/>
      <dgm:spPr/>
    </dgm:pt>
    <dgm:pt modelId="{BF798F71-A3A4-4209-8299-89CC91BF9347}" type="pres">
      <dgm:prSet presAssocID="{3B5FA83A-E0C9-4FD8-BE2E-0D710626E12C}"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3000" b="-3000"/>
          </a:stretch>
        </a:blipFill>
      </dgm:spPr>
    </dgm:pt>
    <dgm:pt modelId="{2B0673AD-2CC3-4BCC-8407-797251A7B5EA}" type="pres">
      <dgm:prSet presAssocID="{3B5FA83A-E0C9-4FD8-BE2E-0D710626E12C}" presName="txShp" presStyleLbl="node1" presStyleIdx="0" presStyleCnt="4">
        <dgm:presLayoutVars>
          <dgm:bulletEnabled val="1"/>
        </dgm:presLayoutVars>
      </dgm:prSet>
      <dgm:spPr/>
      <dgm:t>
        <a:bodyPr/>
        <a:lstStyle/>
        <a:p>
          <a:endParaRPr lang="es-PE"/>
        </a:p>
      </dgm:t>
    </dgm:pt>
    <dgm:pt modelId="{625C688B-0722-4E5A-8BAA-1439B6CAB0DB}" type="pres">
      <dgm:prSet presAssocID="{1D407A10-B6E7-4404-861B-F0C3ECAEABAB}" presName="spacing" presStyleCnt="0"/>
      <dgm:spPr/>
    </dgm:pt>
    <dgm:pt modelId="{5AB7400A-5C4D-4015-A11D-ADAE291D1904}" type="pres">
      <dgm:prSet presAssocID="{D509A24F-EAD9-48E6-B404-FBD9F04531A3}" presName="composite" presStyleCnt="0"/>
      <dgm:spPr/>
    </dgm:pt>
    <dgm:pt modelId="{4D28359A-20C3-41C0-A5AC-BE31827B5990}" type="pres">
      <dgm:prSet presAssocID="{D509A24F-EAD9-48E6-B404-FBD9F04531A3}"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dgm:spPr>
    </dgm:pt>
    <dgm:pt modelId="{B405E600-73A0-45D7-A5F6-DD3FBF5E7CD4}" type="pres">
      <dgm:prSet presAssocID="{D509A24F-EAD9-48E6-B404-FBD9F04531A3}" presName="txShp" presStyleLbl="node1" presStyleIdx="1" presStyleCnt="4">
        <dgm:presLayoutVars>
          <dgm:bulletEnabled val="1"/>
        </dgm:presLayoutVars>
      </dgm:prSet>
      <dgm:spPr/>
      <dgm:t>
        <a:bodyPr/>
        <a:lstStyle/>
        <a:p>
          <a:endParaRPr lang="es-PE"/>
        </a:p>
      </dgm:t>
    </dgm:pt>
    <dgm:pt modelId="{31B7B9EB-D778-45D6-9968-0B3CCAACBBA8}" type="pres">
      <dgm:prSet presAssocID="{C43487E7-EE50-4C63-96CE-3128BDBABEF3}" presName="spacing" presStyleCnt="0"/>
      <dgm:spPr/>
    </dgm:pt>
    <dgm:pt modelId="{925A707F-D5B4-4A9C-8817-D168D1411263}" type="pres">
      <dgm:prSet presAssocID="{CE6D8DA9-7D45-4955-AB3B-54CEFC33FB86}" presName="composite" presStyleCnt="0"/>
      <dgm:spPr/>
    </dgm:pt>
    <dgm:pt modelId="{CD8370F1-3328-47C0-8F7E-31910083D4FD}" type="pres">
      <dgm:prSet presAssocID="{CE6D8DA9-7D45-4955-AB3B-54CEFC33FB86}"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dgm:spPr>
    </dgm:pt>
    <dgm:pt modelId="{A75D4475-0CFC-45B4-A401-5D5131C739EF}" type="pres">
      <dgm:prSet presAssocID="{CE6D8DA9-7D45-4955-AB3B-54CEFC33FB86}" presName="txShp" presStyleLbl="node1" presStyleIdx="2" presStyleCnt="4">
        <dgm:presLayoutVars>
          <dgm:bulletEnabled val="1"/>
        </dgm:presLayoutVars>
      </dgm:prSet>
      <dgm:spPr/>
      <dgm:t>
        <a:bodyPr/>
        <a:lstStyle/>
        <a:p>
          <a:endParaRPr lang="es-PE"/>
        </a:p>
      </dgm:t>
    </dgm:pt>
    <dgm:pt modelId="{EF943FD1-033E-4D52-B1BC-34E0A8908995}" type="pres">
      <dgm:prSet presAssocID="{0E0D0B49-E233-4E09-9C64-88C9A223F0EA}" presName="spacing" presStyleCnt="0"/>
      <dgm:spPr/>
    </dgm:pt>
    <dgm:pt modelId="{5A3BBBDA-915B-44DB-BCEC-83C85B5D68F6}" type="pres">
      <dgm:prSet presAssocID="{8AB1FA6E-3ACE-4562-A9DB-95D10693C01A}" presName="composite" presStyleCnt="0"/>
      <dgm:spPr/>
    </dgm:pt>
    <dgm:pt modelId="{27845D82-4E6A-435E-83A2-7714A0F70360}" type="pres">
      <dgm:prSet presAssocID="{8AB1FA6E-3ACE-4562-A9DB-95D10693C01A}"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8D19FA85-4902-41B1-9FC9-EFDF04E97CD6}" type="pres">
      <dgm:prSet presAssocID="{8AB1FA6E-3ACE-4562-A9DB-95D10693C01A}" presName="txShp" presStyleLbl="node1" presStyleIdx="3" presStyleCnt="4">
        <dgm:presLayoutVars>
          <dgm:bulletEnabled val="1"/>
        </dgm:presLayoutVars>
      </dgm:prSet>
      <dgm:spPr/>
      <dgm:t>
        <a:bodyPr/>
        <a:lstStyle/>
        <a:p>
          <a:endParaRPr lang="es-PE"/>
        </a:p>
      </dgm:t>
    </dgm:pt>
  </dgm:ptLst>
  <dgm:cxnLst>
    <dgm:cxn modelId="{5EEA08BC-7605-4B13-AAB2-3D89626A806F}" srcId="{0CA2280A-B6CA-4586-B401-59FD60CB7DD7}" destId="{8AB1FA6E-3ACE-4562-A9DB-95D10693C01A}" srcOrd="3" destOrd="0" parTransId="{79FD8025-740B-4FDF-885E-1E3D5464BA85}" sibTransId="{00A05F20-7823-4BF0-87F3-CF6AFEB8E280}"/>
    <dgm:cxn modelId="{199FF417-1BA1-457F-AEC3-927AF6A8F01D}" srcId="{0CA2280A-B6CA-4586-B401-59FD60CB7DD7}" destId="{CE6D8DA9-7D45-4955-AB3B-54CEFC33FB86}" srcOrd="2" destOrd="0" parTransId="{9D8B8210-AB97-40D7-B650-DFDE13BF7020}" sibTransId="{0E0D0B49-E233-4E09-9C64-88C9A223F0EA}"/>
    <dgm:cxn modelId="{67686A54-4578-4FC8-8A5F-8416FDDE00A3}" srcId="{0CA2280A-B6CA-4586-B401-59FD60CB7DD7}" destId="{D509A24F-EAD9-48E6-B404-FBD9F04531A3}" srcOrd="1" destOrd="0" parTransId="{7C907E90-23F6-484C-89B2-FA9F71814A0E}" sibTransId="{C43487E7-EE50-4C63-96CE-3128BDBABEF3}"/>
    <dgm:cxn modelId="{1E683BE2-CFCA-43E1-99AC-13A143412386}" type="presOf" srcId="{D509A24F-EAD9-48E6-B404-FBD9F04531A3}" destId="{B405E600-73A0-45D7-A5F6-DD3FBF5E7CD4}" srcOrd="0" destOrd="0" presId="urn:microsoft.com/office/officeart/2005/8/layout/vList3"/>
    <dgm:cxn modelId="{599E45C9-EB57-49F2-BF98-33FA4D457ACB}" type="presOf" srcId="{8AB1FA6E-3ACE-4562-A9DB-95D10693C01A}" destId="{8D19FA85-4902-41B1-9FC9-EFDF04E97CD6}" srcOrd="0" destOrd="0" presId="urn:microsoft.com/office/officeart/2005/8/layout/vList3"/>
    <dgm:cxn modelId="{C14B06FB-B8C9-4C18-A1A0-05871CCA0E82}" type="presOf" srcId="{CE6D8DA9-7D45-4955-AB3B-54CEFC33FB86}" destId="{A75D4475-0CFC-45B4-A401-5D5131C739EF}" srcOrd="0" destOrd="0" presId="urn:microsoft.com/office/officeart/2005/8/layout/vList3"/>
    <dgm:cxn modelId="{6C24C0E8-EB17-47D0-A56E-D6C7AC8EF934}" type="presOf" srcId="{0CA2280A-B6CA-4586-B401-59FD60CB7DD7}" destId="{173EEA33-32B8-4936-9C29-848DF432977F}" srcOrd="0" destOrd="0" presId="urn:microsoft.com/office/officeart/2005/8/layout/vList3"/>
    <dgm:cxn modelId="{444BE2DC-4E6F-47A3-A152-E2CD2CEEED6E}" srcId="{0CA2280A-B6CA-4586-B401-59FD60CB7DD7}" destId="{3B5FA83A-E0C9-4FD8-BE2E-0D710626E12C}" srcOrd="0" destOrd="0" parTransId="{29424FB2-CA12-4DC0-8277-63B7C65138B5}" sibTransId="{1D407A10-B6E7-4404-861B-F0C3ECAEABAB}"/>
    <dgm:cxn modelId="{C7ED5C8A-108E-4586-A9C3-28D22426B30E}" type="presOf" srcId="{3B5FA83A-E0C9-4FD8-BE2E-0D710626E12C}" destId="{2B0673AD-2CC3-4BCC-8407-797251A7B5EA}" srcOrd="0" destOrd="0" presId="urn:microsoft.com/office/officeart/2005/8/layout/vList3"/>
    <dgm:cxn modelId="{4CC92EEE-F88A-4EF4-8718-E8A9D18486E1}" type="presParOf" srcId="{173EEA33-32B8-4936-9C29-848DF432977F}" destId="{B14D2ED4-18E6-4A41-AEC7-7BEEBF74545D}" srcOrd="0" destOrd="0" presId="urn:microsoft.com/office/officeart/2005/8/layout/vList3"/>
    <dgm:cxn modelId="{CBA84E63-7B4E-4B67-9310-4A92E1C8DCB7}" type="presParOf" srcId="{B14D2ED4-18E6-4A41-AEC7-7BEEBF74545D}" destId="{BF798F71-A3A4-4209-8299-89CC91BF9347}" srcOrd="0" destOrd="0" presId="urn:microsoft.com/office/officeart/2005/8/layout/vList3"/>
    <dgm:cxn modelId="{EC2F8888-578E-445B-96A2-6245504B2D1E}" type="presParOf" srcId="{B14D2ED4-18E6-4A41-AEC7-7BEEBF74545D}" destId="{2B0673AD-2CC3-4BCC-8407-797251A7B5EA}" srcOrd="1" destOrd="0" presId="urn:microsoft.com/office/officeart/2005/8/layout/vList3"/>
    <dgm:cxn modelId="{CBAD87ED-C60C-4C1A-8B62-A4525E11CEE3}" type="presParOf" srcId="{173EEA33-32B8-4936-9C29-848DF432977F}" destId="{625C688B-0722-4E5A-8BAA-1439B6CAB0DB}" srcOrd="1" destOrd="0" presId="urn:microsoft.com/office/officeart/2005/8/layout/vList3"/>
    <dgm:cxn modelId="{459E6A54-3937-4A69-B951-2572CDFBBAC5}" type="presParOf" srcId="{173EEA33-32B8-4936-9C29-848DF432977F}" destId="{5AB7400A-5C4D-4015-A11D-ADAE291D1904}" srcOrd="2" destOrd="0" presId="urn:microsoft.com/office/officeart/2005/8/layout/vList3"/>
    <dgm:cxn modelId="{CDD04912-3342-4616-ACB5-81D748A1B8CC}" type="presParOf" srcId="{5AB7400A-5C4D-4015-A11D-ADAE291D1904}" destId="{4D28359A-20C3-41C0-A5AC-BE31827B5990}" srcOrd="0" destOrd="0" presId="urn:microsoft.com/office/officeart/2005/8/layout/vList3"/>
    <dgm:cxn modelId="{128ECD8B-84C8-4017-B6AE-7A8ABA9DD7F2}" type="presParOf" srcId="{5AB7400A-5C4D-4015-A11D-ADAE291D1904}" destId="{B405E600-73A0-45D7-A5F6-DD3FBF5E7CD4}" srcOrd="1" destOrd="0" presId="urn:microsoft.com/office/officeart/2005/8/layout/vList3"/>
    <dgm:cxn modelId="{2E4AC2C1-86F5-4161-83B3-4CA8664A4730}" type="presParOf" srcId="{173EEA33-32B8-4936-9C29-848DF432977F}" destId="{31B7B9EB-D778-45D6-9968-0B3CCAACBBA8}" srcOrd="3" destOrd="0" presId="urn:microsoft.com/office/officeart/2005/8/layout/vList3"/>
    <dgm:cxn modelId="{6362C392-FBB5-476A-86E4-3192F0679303}" type="presParOf" srcId="{173EEA33-32B8-4936-9C29-848DF432977F}" destId="{925A707F-D5B4-4A9C-8817-D168D1411263}" srcOrd="4" destOrd="0" presId="urn:microsoft.com/office/officeart/2005/8/layout/vList3"/>
    <dgm:cxn modelId="{9B83A21C-BB57-4C09-B4C1-FF3453FAB09D}" type="presParOf" srcId="{925A707F-D5B4-4A9C-8817-D168D1411263}" destId="{CD8370F1-3328-47C0-8F7E-31910083D4FD}" srcOrd="0" destOrd="0" presId="urn:microsoft.com/office/officeart/2005/8/layout/vList3"/>
    <dgm:cxn modelId="{4057B04B-0B1E-4295-801E-52D37A1B1B34}" type="presParOf" srcId="{925A707F-D5B4-4A9C-8817-D168D1411263}" destId="{A75D4475-0CFC-45B4-A401-5D5131C739EF}" srcOrd="1" destOrd="0" presId="urn:microsoft.com/office/officeart/2005/8/layout/vList3"/>
    <dgm:cxn modelId="{07761215-DC54-4EDD-970C-0F09566AC2C8}" type="presParOf" srcId="{173EEA33-32B8-4936-9C29-848DF432977F}" destId="{EF943FD1-033E-4D52-B1BC-34E0A8908995}" srcOrd="5" destOrd="0" presId="urn:microsoft.com/office/officeart/2005/8/layout/vList3"/>
    <dgm:cxn modelId="{33B1B6EC-461E-440E-86D4-E8F4D4EB1824}" type="presParOf" srcId="{173EEA33-32B8-4936-9C29-848DF432977F}" destId="{5A3BBBDA-915B-44DB-BCEC-83C85B5D68F6}" srcOrd="6" destOrd="0" presId="urn:microsoft.com/office/officeart/2005/8/layout/vList3"/>
    <dgm:cxn modelId="{AE7F6BE3-94D5-4210-B352-9143B7E9FA54}" type="presParOf" srcId="{5A3BBBDA-915B-44DB-BCEC-83C85B5D68F6}" destId="{27845D82-4E6A-435E-83A2-7714A0F70360}" srcOrd="0" destOrd="0" presId="urn:microsoft.com/office/officeart/2005/8/layout/vList3"/>
    <dgm:cxn modelId="{6F796AAA-5AB6-445B-8700-BFBE6CEDF1C5}" type="presParOf" srcId="{5A3BBBDA-915B-44DB-BCEC-83C85B5D68F6}" destId="{8D19FA85-4902-41B1-9FC9-EFDF04E97CD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673AD-2CC3-4BCC-8407-797251A7B5EA}">
      <dsp:nvSpPr>
        <dsp:cNvPr id="0" name=""/>
        <dsp:cNvSpPr/>
      </dsp:nvSpPr>
      <dsp:spPr>
        <a:xfrm rot="10800000">
          <a:off x="1881910" y="1197"/>
          <a:ext cx="6482338" cy="996563"/>
        </a:xfrm>
        <a:prstGeom prst="homePlat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9457" tIns="129540" rIns="241808" bIns="129540" numCol="1" spcCol="1270" anchor="ctr" anchorCtr="0">
          <a:noAutofit/>
        </a:bodyPr>
        <a:lstStyle/>
        <a:p>
          <a:pPr lvl="0" algn="ctr" defTabSz="1511300">
            <a:lnSpc>
              <a:spcPct val="90000"/>
            </a:lnSpc>
            <a:spcBef>
              <a:spcPct val="0"/>
            </a:spcBef>
            <a:spcAft>
              <a:spcPct val="35000"/>
            </a:spcAft>
          </a:pPr>
          <a:r>
            <a:rPr lang="es-PE" sz="3400" kern="1200" dirty="0" smtClean="0"/>
            <a:t>Rommel Aaron Melgar López</a:t>
          </a:r>
          <a:endParaRPr lang="es-PE" sz="3400" kern="1200" dirty="0"/>
        </a:p>
      </dsp:txBody>
      <dsp:txXfrm rot="10800000">
        <a:off x="2131051" y="1197"/>
        <a:ext cx="6233197" cy="996563"/>
      </dsp:txXfrm>
    </dsp:sp>
    <dsp:sp modelId="{BF798F71-A3A4-4209-8299-89CC91BF9347}">
      <dsp:nvSpPr>
        <dsp:cNvPr id="0" name=""/>
        <dsp:cNvSpPr/>
      </dsp:nvSpPr>
      <dsp:spPr>
        <a:xfrm>
          <a:off x="1383628" y="1197"/>
          <a:ext cx="996563" cy="99656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3000" b="-3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405E600-73A0-45D7-A5F6-DD3FBF5E7CD4}">
      <dsp:nvSpPr>
        <dsp:cNvPr id="0" name=""/>
        <dsp:cNvSpPr/>
      </dsp:nvSpPr>
      <dsp:spPr>
        <a:xfrm rot="10800000">
          <a:off x="1881910" y="1295242"/>
          <a:ext cx="6482338" cy="996563"/>
        </a:xfrm>
        <a:prstGeom prst="homePlate">
          <a:avLst/>
        </a:prstGeom>
        <a:gradFill rotWithShape="0">
          <a:gsLst>
            <a:gs pos="0">
              <a:schemeClr val="accent3">
                <a:hueOff val="5473956"/>
                <a:satOff val="-1420"/>
                <a:lumOff val="1569"/>
                <a:alphaOff val="0"/>
                <a:tint val="94000"/>
                <a:satMod val="105000"/>
                <a:lumMod val="102000"/>
              </a:schemeClr>
            </a:gs>
            <a:gs pos="100000">
              <a:schemeClr val="accent3">
                <a:hueOff val="5473956"/>
                <a:satOff val="-1420"/>
                <a:lumOff val="1569"/>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9457" tIns="129540" rIns="241808" bIns="129540" numCol="1" spcCol="1270" anchor="ctr" anchorCtr="0">
          <a:noAutofit/>
        </a:bodyPr>
        <a:lstStyle/>
        <a:p>
          <a:pPr lvl="0" algn="ctr" defTabSz="1511300">
            <a:lnSpc>
              <a:spcPct val="90000"/>
            </a:lnSpc>
            <a:spcBef>
              <a:spcPct val="0"/>
            </a:spcBef>
            <a:spcAft>
              <a:spcPct val="35000"/>
            </a:spcAft>
          </a:pPr>
          <a:r>
            <a:rPr lang="es-PE" sz="3400" kern="1200" dirty="0" err="1" smtClean="0"/>
            <a:t>Jazhiel</a:t>
          </a:r>
          <a:r>
            <a:rPr lang="es-PE" sz="3400" kern="1200" dirty="0" smtClean="0"/>
            <a:t> </a:t>
          </a:r>
          <a:r>
            <a:rPr lang="es-PE" sz="3400" kern="1200" dirty="0" err="1" smtClean="0"/>
            <a:t>Nicolar</a:t>
          </a:r>
          <a:r>
            <a:rPr lang="es-PE" sz="3400" kern="1200" dirty="0" smtClean="0"/>
            <a:t> Benites</a:t>
          </a:r>
          <a:endParaRPr lang="es-PE" sz="3400" kern="1200" dirty="0"/>
        </a:p>
      </dsp:txBody>
      <dsp:txXfrm rot="10800000">
        <a:off x="2131051" y="1295242"/>
        <a:ext cx="6233197" cy="996563"/>
      </dsp:txXfrm>
    </dsp:sp>
    <dsp:sp modelId="{4D28359A-20C3-41C0-A5AC-BE31827B5990}">
      <dsp:nvSpPr>
        <dsp:cNvPr id="0" name=""/>
        <dsp:cNvSpPr/>
      </dsp:nvSpPr>
      <dsp:spPr>
        <a:xfrm>
          <a:off x="1383628" y="1295242"/>
          <a:ext cx="996563" cy="99656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75D4475-0CFC-45B4-A401-5D5131C739EF}">
      <dsp:nvSpPr>
        <dsp:cNvPr id="0" name=""/>
        <dsp:cNvSpPr/>
      </dsp:nvSpPr>
      <dsp:spPr>
        <a:xfrm rot="10800000">
          <a:off x="1881910" y="2589287"/>
          <a:ext cx="6482338" cy="996563"/>
        </a:xfrm>
        <a:prstGeom prst="homePlate">
          <a:avLst/>
        </a:prstGeom>
        <a:gradFill rotWithShape="0">
          <a:gsLst>
            <a:gs pos="0">
              <a:schemeClr val="accent3">
                <a:hueOff val="10947913"/>
                <a:satOff val="-2840"/>
                <a:lumOff val="3137"/>
                <a:alphaOff val="0"/>
                <a:tint val="94000"/>
                <a:satMod val="105000"/>
                <a:lumMod val="102000"/>
              </a:schemeClr>
            </a:gs>
            <a:gs pos="100000">
              <a:schemeClr val="accent3">
                <a:hueOff val="10947913"/>
                <a:satOff val="-2840"/>
                <a:lumOff val="3137"/>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9457" tIns="129540" rIns="241808" bIns="129540" numCol="1" spcCol="1270" anchor="ctr" anchorCtr="0">
          <a:noAutofit/>
        </a:bodyPr>
        <a:lstStyle/>
        <a:p>
          <a:pPr lvl="0" algn="ctr" defTabSz="1511300">
            <a:lnSpc>
              <a:spcPct val="90000"/>
            </a:lnSpc>
            <a:spcBef>
              <a:spcPct val="0"/>
            </a:spcBef>
            <a:spcAft>
              <a:spcPct val="35000"/>
            </a:spcAft>
          </a:pPr>
          <a:r>
            <a:rPr lang="es-PE" sz="3400" kern="1200" dirty="0" smtClean="0"/>
            <a:t>Miguel </a:t>
          </a:r>
          <a:r>
            <a:rPr lang="es-PE" sz="3400" kern="1200" dirty="0" err="1" smtClean="0"/>
            <a:t>Angel</a:t>
          </a:r>
          <a:r>
            <a:rPr lang="es-PE" sz="3400" kern="1200" dirty="0" smtClean="0"/>
            <a:t> </a:t>
          </a:r>
          <a:r>
            <a:rPr lang="es-PE" sz="3400" kern="1200" dirty="0" err="1" smtClean="0"/>
            <a:t>Yataco</a:t>
          </a:r>
          <a:r>
            <a:rPr lang="es-PE" sz="3400" kern="1200" dirty="0" smtClean="0"/>
            <a:t> Coronado</a:t>
          </a:r>
          <a:endParaRPr lang="es-PE" sz="3400" kern="1200" dirty="0" smtClean="0"/>
        </a:p>
      </dsp:txBody>
      <dsp:txXfrm rot="10800000">
        <a:off x="2131051" y="2589287"/>
        <a:ext cx="6233197" cy="996563"/>
      </dsp:txXfrm>
    </dsp:sp>
    <dsp:sp modelId="{CD8370F1-3328-47C0-8F7E-31910083D4FD}">
      <dsp:nvSpPr>
        <dsp:cNvPr id="0" name=""/>
        <dsp:cNvSpPr/>
      </dsp:nvSpPr>
      <dsp:spPr>
        <a:xfrm>
          <a:off x="1383628" y="2589287"/>
          <a:ext cx="996563" cy="99656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D19FA85-4902-41B1-9FC9-EFDF04E97CD6}">
      <dsp:nvSpPr>
        <dsp:cNvPr id="0" name=""/>
        <dsp:cNvSpPr/>
      </dsp:nvSpPr>
      <dsp:spPr>
        <a:xfrm rot="10800000">
          <a:off x="1881910" y="3883332"/>
          <a:ext cx="6482338" cy="996563"/>
        </a:xfrm>
        <a:prstGeom prst="homePlate">
          <a:avLst/>
        </a:prstGeom>
        <a:gradFill rotWithShape="0">
          <a:gsLst>
            <a:gs pos="0">
              <a:schemeClr val="accent3">
                <a:hueOff val="16421869"/>
                <a:satOff val="-4260"/>
                <a:lumOff val="4706"/>
                <a:alphaOff val="0"/>
                <a:tint val="94000"/>
                <a:satMod val="105000"/>
                <a:lumMod val="102000"/>
              </a:schemeClr>
            </a:gs>
            <a:gs pos="100000">
              <a:schemeClr val="accent3">
                <a:hueOff val="16421869"/>
                <a:satOff val="-4260"/>
                <a:lumOff val="4706"/>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9457" tIns="129540" rIns="241808" bIns="129540" numCol="1" spcCol="1270" anchor="ctr" anchorCtr="0">
          <a:noAutofit/>
        </a:bodyPr>
        <a:lstStyle/>
        <a:p>
          <a:pPr lvl="0" algn="ctr" defTabSz="1511300">
            <a:lnSpc>
              <a:spcPct val="90000"/>
            </a:lnSpc>
            <a:spcBef>
              <a:spcPct val="0"/>
            </a:spcBef>
            <a:spcAft>
              <a:spcPct val="35000"/>
            </a:spcAft>
          </a:pPr>
          <a:r>
            <a:rPr lang="es-PE" sz="3400" kern="1200" dirty="0" smtClean="0"/>
            <a:t>David de la Cruz Medardo</a:t>
          </a:r>
          <a:endParaRPr lang="es-PE" sz="3400" kern="1200" dirty="0"/>
        </a:p>
      </dsp:txBody>
      <dsp:txXfrm rot="10800000">
        <a:off x="2131051" y="3883332"/>
        <a:ext cx="6233197" cy="996563"/>
      </dsp:txXfrm>
    </dsp:sp>
    <dsp:sp modelId="{27845D82-4E6A-435E-83A2-7714A0F70360}">
      <dsp:nvSpPr>
        <dsp:cNvPr id="0" name=""/>
        <dsp:cNvSpPr/>
      </dsp:nvSpPr>
      <dsp:spPr>
        <a:xfrm>
          <a:off x="1383628" y="3883332"/>
          <a:ext cx="996563" cy="996563"/>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A55408-E5A7-44BD-B0BE-FC6FF5949AC2}" type="datetimeFigureOut">
              <a:rPr lang="es-PE" smtClean="0"/>
              <a:t>03/06/2017</a:t>
            </a:fld>
            <a:endParaRPr lang="es-PE"/>
          </a:p>
        </p:txBody>
      </p:sp>
      <p:sp>
        <p:nvSpPr>
          <p:cNvPr id="5" name="Footer Placeholder 4"/>
          <p:cNvSpPr>
            <a:spLocks noGrp="1"/>
          </p:cNvSpPr>
          <p:nvPr>
            <p:ph type="ftr" sz="quarter" idx="11"/>
          </p:nvPr>
        </p:nvSpPr>
        <p:spPr>
          <a:xfrm>
            <a:off x="1876424" y="5410201"/>
            <a:ext cx="5124886" cy="365125"/>
          </a:xfrm>
        </p:spPr>
        <p:txBody>
          <a:bodyPr/>
          <a:lstStyle/>
          <a:p>
            <a:endParaRPr lang="es-PE"/>
          </a:p>
        </p:txBody>
      </p:sp>
      <p:sp>
        <p:nvSpPr>
          <p:cNvPr id="6" name="Slide Number Placeholder 5"/>
          <p:cNvSpPr>
            <a:spLocks noGrp="1"/>
          </p:cNvSpPr>
          <p:nvPr>
            <p:ph type="sldNum" sz="quarter" idx="12"/>
          </p:nvPr>
        </p:nvSpPr>
        <p:spPr>
          <a:xfrm>
            <a:off x="9896911" y="5410199"/>
            <a:ext cx="771089" cy="365125"/>
          </a:xfrm>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406187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38357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330412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5732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427213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CA55408-E5A7-44BD-B0BE-FC6FF5949AC2}" type="datetimeFigureOut">
              <a:rPr lang="es-PE" smtClean="0"/>
              <a:t>03/06/2017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1305062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CA55408-E5A7-44BD-B0BE-FC6FF5949AC2}" type="datetimeFigureOut">
              <a:rPr lang="es-PE" smtClean="0"/>
              <a:t>03/06/2017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137273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A55408-E5A7-44BD-B0BE-FC6FF5949AC2}" type="datetimeFigureOut">
              <a:rPr lang="es-PE" smtClean="0"/>
              <a:t>03/06/2017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3943639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A55408-E5A7-44BD-B0BE-FC6FF5949AC2}" type="datetimeFigureOut">
              <a:rPr lang="es-PE" smtClean="0"/>
              <a:t>03/06/2017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191085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A55408-E5A7-44BD-B0BE-FC6FF5949AC2}" type="datetimeFigureOut">
              <a:rPr lang="es-PE" smtClean="0"/>
              <a:t>03/06/2017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380598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A55408-E5A7-44BD-B0BE-FC6FF5949AC2}" type="datetimeFigureOut">
              <a:rPr lang="es-PE" smtClean="0"/>
              <a:t>03/06/2017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249081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293210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CA55408-E5A7-44BD-B0BE-FC6FF5949AC2}" type="datetimeFigureOut">
              <a:rPr lang="es-PE" smtClean="0"/>
              <a:t>03/06/2017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348149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CA55408-E5A7-44BD-B0BE-FC6FF5949AC2}" type="datetimeFigureOut">
              <a:rPr lang="es-PE" smtClean="0"/>
              <a:t>03/06/2017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133409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55408-E5A7-44BD-B0BE-FC6FF5949AC2}" type="datetimeFigureOut">
              <a:rPr lang="es-PE" smtClean="0"/>
              <a:t>03/06/2017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260055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7870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a:p>
        </p:txBody>
      </p:sp>
    </p:spTree>
    <p:extLst>
      <p:ext uri="{BB962C8B-B14F-4D97-AF65-F5344CB8AC3E}">
        <p14:creationId xmlns:p14="http://schemas.microsoft.com/office/powerpoint/2010/main" val="363775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A55408-E5A7-44BD-B0BE-FC6FF5949AC2}" type="datetimeFigureOut">
              <a:rPr lang="es-PE" smtClean="0"/>
              <a:t>03/06/2017</a:t>
            </a:fld>
            <a:endParaRPr lang="es-P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B31218-A869-4065-8978-5851B9AD724F}" type="slidenum">
              <a:rPr lang="es-PE" smtClean="0"/>
              <a:t>‹Nº›</a:t>
            </a:fld>
            <a:endParaRPr lang="es-PE"/>
          </a:p>
        </p:txBody>
      </p:sp>
    </p:spTree>
    <p:extLst>
      <p:ext uri="{BB962C8B-B14F-4D97-AF65-F5344CB8AC3E}">
        <p14:creationId xmlns:p14="http://schemas.microsoft.com/office/powerpoint/2010/main" val="5813835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facebook.com/l.php?u=https%3A%2F%2Fapp.xtensio.com%2Ffolio%2Fcl57s7jp%2F3305887&amp;h=ATORAk7IXMvtTOHFYm4ke8IxmW35Da0VAtg6rcFa4GmQLfmSw8KIfoKdQhcuVE1gwqSPYGXc1Sy66c__Mdif-p17MMsLROURWksb8Mu5T_wJ826q-NJy8fX744kYRftDZOdAqIfZGw" TargetMode="External"/><Relationship Id="rId2" Type="http://schemas.openxmlformats.org/officeDocument/2006/relationships/hyperlink" Target="https://l.facebook.com/l.php?u=https%3A%2F%2Fapp.xtensio.com%2Ffolio%2Fcl57s7jp%2F3304932&amp;h=ATORAk7IXMvtTOHFYm4ke8IxmW35Da0VAtg6rcFa4GmQLfmSw8KIfoKdQhcuVE1gwqSPYGXc1Sy66c__Mdif-p17MMsLROURWksb8Mu5T_wJ826q-NJy8fX744kYRftDZOdAqIfZG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876424" y="0"/>
            <a:ext cx="8791575" cy="1700011"/>
          </a:xfrm>
        </p:spPr>
        <p:txBody>
          <a:bodyPr/>
          <a:lstStyle/>
          <a:p>
            <a:r>
              <a:rPr lang="es-PE" dirty="0" smtClean="0"/>
              <a:t>Plataforma deportiva “La once”</a:t>
            </a:r>
            <a:endParaRPr lang="es-PE" dirty="0"/>
          </a:p>
        </p:txBody>
      </p:sp>
      <p:graphicFrame>
        <p:nvGraphicFramePr>
          <p:cNvPr id="2" name="Diagrama 1"/>
          <p:cNvGraphicFramePr/>
          <p:nvPr>
            <p:extLst>
              <p:ext uri="{D42A27DB-BD31-4B8C-83A1-F6EECF244321}">
                <p14:modId xmlns:p14="http://schemas.microsoft.com/office/powerpoint/2010/main" val="1626552201"/>
              </p:ext>
            </p:extLst>
          </p:nvPr>
        </p:nvGraphicFramePr>
        <p:xfrm>
          <a:off x="525170" y="1700011"/>
          <a:ext cx="9747877" cy="4881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008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Antecedente y problemática.</a:t>
            </a:r>
            <a:endParaRPr lang="es-PE" dirty="0"/>
          </a:p>
        </p:txBody>
      </p:sp>
      <p:sp>
        <p:nvSpPr>
          <p:cNvPr id="9" name="Marcador de contenido 8"/>
          <p:cNvSpPr>
            <a:spLocks noGrp="1"/>
          </p:cNvSpPr>
          <p:nvPr>
            <p:ph idx="1"/>
          </p:nvPr>
        </p:nvSpPr>
        <p:spPr>
          <a:xfrm>
            <a:off x="1141413" y="2249487"/>
            <a:ext cx="5581360" cy="3541714"/>
          </a:xfrm>
        </p:spPr>
        <p:txBody>
          <a:bodyPr>
            <a:normAutofit fontScale="85000" lnSpcReduction="10000"/>
          </a:bodyPr>
          <a:lstStyle/>
          <a:p>
            <a:pPr algn="just"/>
            <a:r>
              <a:rPr lang="es-ES" dirty="0"/>
              <a:t>En nuestro país el fútbol es un deporte que despierta pasiones, no hay persona que no lo haya jugado y no hay quien no se haya emocionado cada vez que su club favorito juega. En vista de esto y de la enorme población que practica este deporte incluso en sus propias localidades, hemos podido observar que no existe localmente una plataforma que permita registrar los torneos que se desarrollan en la localidad de cada </a:t>
            </a:r>
            <a:r>
              <a:rPr lang="es-ES" dirty="0" smtClean="0"/>
              <a:t>ciudadano.</a:t>
            </a:r>
            <a:endParaRPr lang="es-PE" dirty="0"/>
          </a:p>
        </p:txBody>
      </p:sp>
      <p:pic>
        <p:nvPicPr>
          <p:cNvPr id="10" name="Imagen 9"/>
          <p:cNvPicPr>
            <a:picLocks noChangeAspect="1"/>
          </p:cNvPicPr>
          <p:nvPr/>
        </p:nvPicPr>
        <p:blipFill>
          <a:blip r:embed="rId2"/>
          <a:stretch>
            <a:fillRect/>
          </a:stretch>
        </p:blipFill>
        <p:spPr>
          <a:xfrm>
            <a:off x="7364570" y="2562896"/>
            <a:ext cx="3862588" cy="1931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9022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 </a:t>
            </a:r>
            <a:endParaRPr lang="es-PE" dirty="0"/>
          </a:p>
        </p:txBody>
      </p:sp>
      <p:sp>
        <p:nvSpPr>
          <p:cNvPr id="6" name="Marcador de texto 5"/>
          <p:cNvSpPr>
            <a:spLocks noGrp="1"/>
          </p:cNvSpPr>
          <p:nvPr>
            <p:ph type="body" idx="1"/>
          </p:nvPr>
        </p:nvSpPr>
        <p:spPr/>
        <p:txBody>
          <a:bodyPr/>
          <a:lstStyle/>
          <a:p>
            <a:r>
              <a:rPr lang="es-PE" dirty="0" smtClean="0"/>
              <a:t>Generales</a:t>
            </a:r>
            <a:endParaRPr lang="es-PE" dirty="0"/>
          </a:p>
        </p:txBody>
      </p:sp>
      <p:sp>
        <p:nvSpPr>
          <p:cNvPr id="7" name="Marcador de contenido 6"/>
          <p:cNvSpPr>
            <a:spLocks noGrp="1"/>
          </p:cNvSpPr>
          <p:nvPr>
            <p:ph sz="half" idx="2"/>
          </p:nvPr>
        </p:nvSpPr>
        <p:spPr/>
        <p:txBody>
          <a:bodyPr/>
          <a:lstStyle/>
          <a:p>
            <a:r>
              <a:rPr lang="es-PE" dirty="0"/>
              <a:t>Analizar, diseñar e implementar una aplicación web  que permita el registro de usuarios, búsqueda y  pagos para la reservación de campos de futbol</a:t>
            </a:r>
          </a:p>
        </p:txBody>
      </p:sp>
      <p:sp>
        <p:nvSpPr>
          <p:cNvPr id="8" name="Marcador de texto 7"/>
          <p:cNvSpPr>
            <a:spLocks noGrp="1"/>
          </p:cNvSpPr>
          <p:nvPr>
            <p:ph type="body" sz="quarter" idx="3"/>
          </p:nvPr>
        </p:nvSpPr>
        <p:spPr/>
        <p:txBody>
          <a:bodyPr/>
          <a:lstStyle/>
          <a:p>
            <a:r>
              <a:rPr lang="es-PE" dirty="0" smtClean="0"/>
              <a:t>Específicos </a:t>
            </a:r>
            <a:endParaRPr lang="es-PE" dirty="0"/>
          </a:p>
        </p:txBody>
      </p:sp>
      <p:sp>
        <p:nvSpPr>
          <p:cNvPr id="9" name="Marcador de contenido 8"/>
          <p:cNvSpPr>
            <a:spLocks noGrp="1"/>
          </p:cNvSpPr>
          <p:nvPr>
            <p:ph sz="quarter" idx="4"/>
          </p:nvPr>
        </p:nvSpPr>
        <p:spPr/>
        <p:txBody>
          <a:bodyPr>
            <a:normAutofit fontScale="62500" lnSpcReduction="20000"/>
          </a:bodyPr>
          <a:lstStyle/>
          <a:p>
            <a:r>
              <a:rPr lang="es-PE" dirty="0"/>
              <a:t>Elaborar el análisis, diseño  y modelamiento de los sistemas.</a:t>
            </a:r>
          </a:p>
          <a:p>
            <a:r>
              <a:rPr lang="es-PE" dirty="0"/>
              <a:t>Desarrollar los  módulos  pertinentes  para solucionar los requisitos funcionales.</a:t>
            </a:r>
          </a:p>
          <a:p>
            <a:r>
              <a:rPr lang="es-PE" dirty="0"/>
              <a:t>Realizar un modelo  de datos normalizados  que facilite  la integración de la información de los usuarios  con las reservas y pagos de los mismos.</a:t>
            </a:r>
          </a:p>
          <a:p>
            <a:r>
              <a:rPr lang="es-PE" dirty="0"/>
              <a:t>Realizar un análisis  para la creación de  del modelo  lógico y físico  de la base de datos.</a:t>
            </a:r>
          </a:p>
          <a:p>
            <a:endParaRPr lang="es-PE" dirty="0"/>
          </a:p>
        </p:txBody>
      </p:sp>
    </p:spTree>
    <p:extLst>
      <p:ext uri="{BB962C8B-B14F-4D97-AF65-F5344CB8AC3E}">
        <p14:creationId xmlns:p14="http://schemas.microsoft.com/office/powerpoint/2010/main" val="2182028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Características </a:t>
            </a:r>
            <a:endParaRPr lang="es-PE" dirty="0"/>
          </a:p>
        </p:txBody>
      </p:sp>
      <p:sp>
        <p:nvSpPr>
          <p:cNvPr id="4" name="Marcador de contenido 3"/>
          <p:cNvSpPr>
            <a:spLocks noGrp="1"/>
          </p:cNvSpPr>
          <p:nvPr>
            <p:ph idx="1"/>
          </p:nvPr>
        </p:nvSpPr>
        <p:spPr/>
        <p:txBody>
          <a:bodyPr>
            <a:normAutofit fontScale="92500"/>
          </a:bodyPr>
          <a:lstStyle/>
          <a:p>
            <a:r>
              <a:rPr lang="es-ES" b="1" dirty="0"/>
              <a:t>Aplicación será </a:t>
            </a:r>
            <a:r>
              <a:rPr lang="es-ES" b="1" dirty="0" smtClean="0"/>
              <a:t>Web.</a:t>
            </a:r>
            <a:endParaRPr lang="es-PE" dirty="0"/>
          </a:p>
          <a:p>
            <a:r>
              <a:rPr lang="es-ES" b="1" dirty="0"/>
              <a:t>Actualización: Las aplicaciones web siempre se mantienen actualizadas y no requieren que el usuario deba descargar actualizaciones y realizar tareas de instalación. </a:t>
            </a:r>
            <a:endParaRPr lang="es-PE" dirty="0"/>
          </a:p>
          <a:p>
            <a:r>
              <a:rPr lang="es-ES" b="1" dirty="0" smtClean="0"/>
              <a:t>Seguridad </a:t>
            </a:r>
            <a:r>
              <a:rPr lang="es-ES" b="1" dirty="0"/>
              <a:t>en los datos: Los datos se alojan en servidores con sistemas de almacenamiento altamente fiables y se ven libres de problemas que comúnmente sufren los ordenadores de usuarios comunes como virus y/o fallas de disco duro.</a:t>
            </a:r>
            <a:endParaRPr lang="es-PE" dirty="0"/>
          </a:p>
          <a:p>
            <a:endParaRPr lang="es-PE" dirty="0"/>
          </a:p>
        </p:txBody>
      </p:sp>
    </p:spTree>
    <p:extLst>
      <p:ext uri="{BB962C8B-B14F-4D97-AF65-F5344CB8AC3E}">
        <p14:creationId xmlns:p14="http://schemas.microsoft.com/office/powerpoint/2010/main" val="430707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41413" y="115909"/>
            <a:ext cx="9905998" cy="757685"/>
          </a:xfrm>
        </p:spPr>
        <p:txBody>
          <a:bodyPr/>
          <a:lstStyle/>
          <a:p>
            <a:r>
              <a:rPr lang="es-PE" dirty="0" err="1" smtClean="0"/>
              <a:t>User</a:t>
            </a:r>
            <a:r>
              <a:rPr lang="es-PE" dirty="0" smtClean="0"/>
              <a:t> </a:t>
            </a:r>
            <a:r>
              <a:rPr lang="es-PE" dirty="0" err="1" smtClean="0"/>
              <a:t>Person</a:t>
            </a:r>
            <a:endParaRPr lang="es-PE" dirty="0"/>
          </a:p>
        </p:txBody>
      </p:sp>
      <p:sp>
        <p:nvSpPr>
          <p:cNvPr id="6" name="Marcador de contenido 5"/>
          <p:cNvSpPr>
            <a:spLocks noGrp="1"/>
          </p:cNvSpPr>
          <p:nvPr>
            <p:ph idx="1"/>
          </p:nvPr>
        </p:nvSpPr>
        <p:spPr>
          <a:xfrm>
            <a:off x="1012624" y="873594"/>
            <a:ext cx="9905999" cy="3541714"/>
          </a:xfrm>
        </p:spPr>
        <p:txBody>
          <a:bodyPr/>
          <a:lstStyle/>
          <a:p>
            <a:r>
              <a:rPr lang="es-PE" dirty="0">
                <a:hlinkClick r:id="rId2"/>
              </a:rPr>
              <a:t>https://app.xtensio.com/folio/cl57s7jp/3304932</a:t>
            </a:r>
            <a:endParaRPr lang="es-PE" dirty="0"/>
          </a:p>
          <a:p>
            <a:r>
              <a:rPr lang="es-PE" dirty="0">
                <a:hlinkClick r:id="rId3"/>
              </a:rPr>
              <a:t>https://app.xtensio.com/folio/cl57s7jp/3305887</a:t>
            </a:r>
            <a:endParaRPr lang="es-PE" dirty="0"/>
          </a:p>
          <a:p>
            <a:endParaRPr lang="es-PE" dirty="0"/>
          </a:p>
        </p:txBody>
      </p:sp>
    </p:spTree>
    <p:extLst>
      <p:ext uri="{BB962C8B-B14F-4D97-AF65-F5344CB8AC3E}">
        <p14:creationId xmlns:p14="http://schemas.microsoft.com/office/powerpoint/2010/main" val="1670849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Task</a:t>
            </a:r>
            <a:r>
              <a:rPr lang="es-PE" dirty="0" smtClean="0"/>
              <a:t> </a:t>
            </a:r>
            <a:r>
              <a:rPr lang="es-PE" dirty="0" err="1" smtClean="0"/>
              <a:t>Matrix</a:t>
            </a:r>
            <a:endParaRPr lang="es-PE"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94878281"/>
              </p:ext>
            </p:extLst>
          </p:nvPr>
        </p:nvGraphicFramePr>
        <p:xfrm>
          <a:off x="656825" y="1955421"/>
          <a:ext cx="10689462" cy="4120669"/>
        </p:xfrm>
        <a:graphic>
          <a:graphicData uri="http://schemas.openxmlformats.org/drawingml/2006/table">
            <a:tbl>
              <a:tblPr>
                <a:tableStyleId>{5C22544A-7EE6-4342-B048-85BDC9FD1C3A}</a:tableStyleId>
              </a:tblPr>
              <a:tblGrid>
                <a:gridCol w="4581198"/>
                <a:gridCol w="1527066"/>
                <a:gridCol w="1527066"/>
                <a:gridCol w="1527066"/>
                <a:gridCol w="1527066"/>
              </a:tblGrid>
              <a:tr h="468173">
                <a:tc rowSpan="2">
                  <a:txBody>
                    <a:bodyPr/>
                    <a:lstStyle/>
                    <a:p>
                      <a:pPr algn="l" fontAlgn="ctr"/>
                      <a:r>
                        <a:rPr lang="es-PE" sz="2400" u="none" strike="noStrike" dirty="0" err="1">
                          <a:effectLst/>
                        </a:rPr>
                        <a:t>Task</a:t>
                      </a:r>
                      <a:r>
                        <a:rPr lang="es-PE" sz="2400" u="none" strike="noStrike" dirty="0">
                          <a:effectLst/>
                        </a:rPr>
                        <a:t> </a:t>
                      </a:r>
                      <a:r>
                        <a:rPr lang="es-PE" sz="2400" u="none" strike="noStrike" dirty="0" err="1">
                          <a:effectLst/>
                        </a:rPr>
                        <a:t>Matrix</a:t>
                      </a:r>
                      <a:endParaRPr lang="es-PE" sz="2400" b="0"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b"/>
                      <a:r>
                        <a:rPr lang="es-PE" sz="2400" u="none" strike="noStrike" kern="1200" dirty="0" smtClean="0">
                          <a:solidFill>
                            <a:schemeClr val="dk1"/>
                          </a:solidFill>
                          <a:effectLst/>
                          <a:latin typeface="+mn-lt"/>
                          <a:ea typeface="+mn-ea"/>
                          <a:cs typeface="+mn-cs"/>
                        </a:rPr>
                        <a:t>Carlos Figueroa</a:t>
                      </a:r>
                      <a:endParaRPr lang="es-PE" sz="2400" u="none" strike="noStrike" kern="1200" dirty="0">
                        <a:solidFill>
                          <a:schemeClr val="dk1"/>
                        </a:solidFill>
                        <a:effectLst/>
                        <a:latin typeface="+mn-lt"/>
                        <a:ea typeface="+mn-ea"/>
                        <a:cs typeface="+mn-cs"/>
                      </a:endParaRPr>
                    </a:p>
                  </a:txBody>
                  <a:tcPr marL="9525" marR="9525" marT="9525" marB="0" anchor="b"/>
                </a:tc>
                <a:tc hMerge="1">
                  <a:txBody>
                    <a:bodyPr/>
                    <a:lstStyle/>
                    <a:p>
                      <a:endParaRPr lang="es-PE"/>
                    </a:p>
                  </a:txBody>
                  <a:tcPr/>
                </a:tc>
                <a:tc gridSpan="2">
                  <a:txBody>
                    <a:bodyPr/>
                    <a:lstStyle/>
                    <a:p>
                      <a:pPr marL="0" algn="ctr" defTabSz="914400" rtl="0" eaLnBrk="1" fontAlgn="b" latinLnBrk="0" hangingPunct="1"/>
                      <a:r>
                        <a:rPr lang="es-PE" sz="2400" u="none" strike="noStrike" kern="1200" dirty="0" smtClean="0">
                          <a:solidFill>
                            <a:schemeClr val="dk1"/>
                          </a:solidFill>
                          <a:effectLst/>
                          <a:latin typeface="+mn-lt"/>
                          <a:ea typeface="+mn-ea"/>
                          <a:cs typeface="+mn-cs"/>
                        </a:rPr>
                        <a:t>Jorge Castillo</a:t>
                      </a:r>
                      <a:endParaRPr lang="es-PE" sz="2400" u="none" strike="noStrike" kern="1200" dirty="0">
                        <a:solidFill>
                          <a:schemeClr val="dk1"/>
                        </a:solidFill>
                        <a:effectLst/>
                        <a:latin typeface="+mn-lt"/>
                        <a:ea typeface="+mn-ea"/>
                        <a:cs typeface="+mn-cs"/>
                      </a:endParaRPr>
                    </a:p>
                  </a:txBody>
                  <a:tcPr marL="9525" marR="9525" marT="9525" marB="0" anchor="b"/>
                </a:tc>
                <a:tc hMerge="1">
                  <a:txBody>
                    <a:bodyPr/>
                    <a:lstStyle/>
                    <a:p>
                      <a:endParaRPr lang="es-PE"/>
                    </a:p>
                  </a:txBody>
                  <a:tcPr/>
                </a:tc>
              </a:tr>
              <a:tr h="468173">
                <a:tc vMerge="1">
                  <a:txBody>
                    <a:bodyPr/>
                    <a:lstStyle/>
                    <a:p>
                      <a:endParaRPr lang="es-PE"/>
                    </a:p>
                  </a:txBody>
                  <a:tcPr/>
                </a:tc>
                <a:tc>
                  <a:txBody>
                    <a:bodyPr/>
                    <a:lstStyle/>
                    <a:p>
                      <a:pPr algn="l" fontAlgn="b"/>
                      <a:r>
                        <a:rPr lang="es-PE" sz="2400" u="none" strike="noStrike" dirty="0">
                          <a:effectLst/>
                        </a:rPr>
                        <a:t>Frecuencia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Importancia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Frecuencia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Importancia</a:t>
                      </a:r>
                      <a:endParaRPr lang="es-PE" sz="2400" b="0" i="0" u="none" strike="noStrike" dirty="0">
                        <a:solidFill>
                          <a:srgbClr val="000000"/>
                        </a:solidFill>
                        <a:effectLst/>
                        <a:latin typeface="Calibri" panose="020F0502020204030204" pitchFamily="34" charset="0"/>
                      </a:endParaRPr>
                    </a:p>
                  </a:txBody>
                  <a:tcPr marL="9525" marR="9525" marT="9525" marB="0" anchor="b"/>
                </a:tc>
              </a:tr>
              <a:tr h="289314">
                <a:tc>
                  <a:txBody>
                    <a:bodyPr/>
                    <a:lstStyle/>
                    <a:p>
                      <a:pPr algn="l" fontAlgn="b"/>
                      <a:r>
                        <a:rPr lang="es-PE" sz="2400" u="none" strike="noStrike">
                          <a:effectLst/>
                        </a:rPr>
                        <a:t>Armar el equipo</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 veces</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Muy poca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Baja</a:t>
                      </a:r>
                      <a:endParaRPr lang="es-PE" sz="2400" b="0" i="0" u="none" strike="noStrike">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Buscar encuentros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 veces</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Muy poca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Baja</a:t>
                      </a:r>
                      <a:endParaRPr lang="es-PE" sz="2400" b="0" i="0" u="none" strike="noStrike">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Buscar equipos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 veces</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Muy poca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Baja</a:t>
                      </a:r>
                      <a:endParaRPr lang="es-PE" sz="2400" b="0" i="0" u="none" strike="noStrike" dirty="0">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Armar torneos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 veces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Media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 veces</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Ofrecer campos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Baja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Alta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Siempre</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Mentener campos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Baja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Media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 veces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Promocionar torneos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 veces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Media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 veces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Media</a:t>
                      </a:r>
                      <a:endParaRPr lang="es-PE"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552229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dirty="0"/>
          </a:p>
        </p:txBody>
      </p:sp>
    </p:spTree>
    <p:extLst>
      <p:ext uri="{BB962C8B-B14F-4D97-AF65-F5344CB8AC3E}">
        <p14:creationId xmlns:p14="http://schemas.microsoft.com/office/powerpoint/2010/main" val="2437466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199</TotalTime>
  <Words>300</Words>
  <Application>Microsoft Office PowerPoint</Application>
  <PresentationFormat>Panorámica</PresentationFormat>
  <Paragraphs>65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Trebuchet MS</vt:lpstr>
      <vt:lpstr>Tw Cen MT</vt:lpstr>
      <vt:lpstr>Circuito</vt:lpstr>
      <vt:lpstr>Plataforma deportiva “La once”</vt:lpstr>
      <vt:lpstr>Antecedente y problemática.</vt:lpstr>
      <vt:lpstr>Objetivos </vt:lpstr>
      <vt:lpstr>Características </vt:lpstr>
      <vt:lpstr>User Person</vt:lpstr>
      <vt:lpstr>Task Matrix</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Rommel Aaron Melgar Lopez</dc:creator>
  <cp:lastModifiedBy>Rommel Aaron Melgar Lopez</cp:lastModifiedBy>
  <cp:revision>15</cp:revision>
  <dcterms:created xsi:type="dcterms:W3CDTF">2017-05-20T19:36:39Z</dcterms:created>
  <dcterms:modified xsi:type="dcterms:W3CDTF">2017-06-03T16:26:04Z</dcterms:modified>
</cp:coreProperties>
</file>