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 LAKSHMI" userId="6f0f25397fedf202" providerId="LiveId" clId="{03F0BB03-63CD-4E1F-A030-171E96A492F9}"/>
    <pc:docChg chg="modSld">
      <pc:chgData name="MAHA LAKSHMI" userId="6f0f25397fedf202" providerId="LiveId" clId="{03F0BB03-63CD-4E1F-A030-171E96A492F9}" dt="2024-08-27T07:26:03.646" v="12" actId="123"/>
      <pc:docMkLst>
        <pc:docMk/>
      </pc:docMkLst>
      <pc:sldChg chg="addSp delSp modSp mod">
        <pc:chgData name="MAHA LAKSHMI" userId="6f0f25397fedf202" providerId="LiveId" clId="{03F0BB03-63CD-4E1F-A030-171E96A492F9}" dt="2024-08-27T07:25:18.416" v="4"/>
        <pc:sldMkLst>
          <pc:docMk/>
          <pc:sldMk cId="0" sldId="256"/>
        </pc:sldMkLst>
        <pc:spChg chg="add del mod">
          <ac:chgData name="MAHA LAKSHMI" userId="6f0f25397fedf202" providerId="LiveId" clId="{03F0BB03-63CD-4E1F-A030-171E96A492F9}" dt="2024-08-27T07:25:18.416" v="4"/>
          <ac:spMkLst>
            <pc:docMk/>
            <pc:sldMk cId="0" sldId="256"/>
            <ac:spMk id="10" creationId="{645E5018-F6E1-19F5-68B3-DFC4FDC65FF2}"/>
          </ac:spMkLst>
        </pc:spChg>
      </pc:sldChg>
      <pc:sldChg chg="modSp mod">
        <pc:chgData name="MAHA LAKSHMI" userId="6f0f25397fedf202" providerId="LiveId" clId="{03F0BB03-63CD-4E1F-A030-171E96A492F9}" dt="2024-08-27T07:25:25.056" v="5" actId="123"/>
        <pc:sldMkLst>
          <pc:docMk/>
          <pc:sldMk cId="0" sldId="257"/>
        </pc:sldMkLst>
        <pc:spChg chg="mod">
          <ac:chgData name="MAHA LAKSHMI" userId="6f0f25397fedf202" providerId="LiveId" clId="{03F0BB03-63CD-4E1F-A030-171E96A492F9}" dt="2024-08-27T07:25:25.056" v="5" actId="123"/>
          <ac:spMkLst>
            <pc:docMk/>
            <pc:sldMk cId="0" sldId="257"/>
            <ac:spMk id="23" creationId="{F691EEC8-E83B-8506-163B-F39E906CCC0A}"/>
          </ac:spMkLst>
        </pc:spChg>
      </pc:sldChg>
      <pc:sldChg chg="modSp mod">
        <pc:chgData name="MAHA LAKSHMI" userId="6f0f25397fedf202" providerId="LiveId" clId="{03F0BB03-63CD-4E1F-A030-171E96A492F9}" dt="2024-08-27T07:25:29.643" v="6" actId="123"/>
        <pc:sldMkLst>
          <pc:docMk/>
          <pc:sldMk cId="0" sldId="259"/>
        </pc:sldMkLst>
        <pc:spChg chg="mod">
          <ac:chgData name="MAHA LAKSHMI" userId="6f0f25397fedf202" providerId="LiveId" clId="{03F0BB03-63CD-4E1F-A030-171E96A492F9}" dt="2024-08-27T07:25:29.643" v="6" actId="123"/>
          <ac:spMkLst>
            <pc:docMk/>
            <pc:sldMk cId="0" sldId="259"/>
            <ac:spMk id="11" creationId="{86982BBB-2CDB-C4CA-5354-BA5B9F60705E}"/>
          </ac:spMkLst>
        </pc:spChg>
      </pc:sldChg>
      <pc:sldChg chg="modSp mod">
        <pc:chgData name="MAHA LAKSHMI" userId="6f0f25397fedf202" providerId="LiveId" clId="{03F0BB03-63CD-4E1F-A030-171E96A492F9}" dt="2024-08-27T07:25:34.334" v="7" actId="123"/>
        <pc:sldMkLst>
          <pc:docMk/>
          <pc:sldMk cId="0" sldId="260"/>
        </pc:sldMkLst>
        <pc:spChg chg="mod">
          <ac:chgData name="MAHA LAKSHMI" userId="6f0f25397fedf202" providerId="LiveId" clId="{03F0BB03-63CD-4E1F-A030-171E96A492F9}" dt="2024-08-27T07:25:34.334" v="7" actId="123"/>
          <ac:spMkLst>
            <pc:docMk/>
            <pc:sldMk cId="0" sldId="260"/>
            <ac:spMk id="11" creationId="{F050B57B-77CA-84FA-9910-3F41C17BBB48}"/>
          </ac:spMkLst>
        </pc:spChg>
      </pc:sldChg>
      <pc:sldChg chg="modSp mod">
        <pc:chgData name="MAHA LAKSHMI" userId="6f0f25397fedf202" providerId="LiveId" clId="{03F0BB03-63CD-4E1F-A030-171E96A492F9}" dt="2024-08-27T07:25:39.792" v="8" actId="123"/>
        <pc:sldMkLst>
          <pc:docMk/>
          <pc:sldMk cId="0" sldId="261"/>
        </pc:sldMkLst>
        <pc:spChg chg="mod">
          <ac:chgData name="MAHA LAKSHMI" userId="6f0f25397fedf202" providerId="LiveId" clId="{03F0BB03-63CD-4E1F-A030-171E96A492F9}" dt="2024-08-27T07:25:39.792" v="8" actId="123"/>
          <ac:spMkLst>
            <pc:docMk/>
            <pc:sldMk cId="0" sldId="261"/>
            <ac:spMk id="9" creationId="{D127E85C-3B25-5FEE-DB6D-89A8835902A3}"/>
          </ac:spMkLst>
        </pc:spChg>
      </pc:sldChg>
      <pc:sldChg chg="modSp mod">
        <pc:chgData name="MAHA LAKSHMI" userId="6f0f25397fedf202" providerId="LiveId" clId="{03F0BB03-63CD-4E1F-A030-171E96A492F9}" dt="2024-08-27T07:25:46.656" v="9" actId="123"/>
        <pc:sldMkLst>
          <pc:docMk/>
          <pc:sldMk cId="0" sldId="262"/>
        </pc:sldMkLst>
        <pc:spChg chg="mod">
          <ac:chgData name="MAHA LAKSHMI" userId="6f0f25397fedf202" providerId="LiveId" clId="{03F0BB03-63CD-4E1F-A030-171E96A492F9}" dt="2024-08-27T07:25:46.656" v="9" actId="123"/>
          <ac:spMkLst>
            <pc:docMk/>
            <pc:sldMk cId="0" sldId="262"/>
            <ac:spMk id="8" creationId="{2F7FC50A-4578-A6FB-D1D2-D27D5B67E702}"/>
          </ac:spMkLst>
        </pc:spChg>
      </pc:sldChg>
      <pc:sldChg chg="modSp mod">
        <pc:chgData name="MAHA LAKSHMI" userId="6f0f25397fedf202" providerId="LiveId" clId="{03F0BB03-63CD-4E1F-A030-171E96A492F9}" dt="2024-08-27T07:25:55.581" v="11" actId="123"/>
        <pc:sldMkLst>
          <pc:docMk/>
          <pc:sldMk cId="0" sldId="264"/>
        </pc:sldMkLst>
        <pc:spChg chg="mod">
          <ac:chgData name="MAHA LAKSHMI" userId="6f0f25397fedf202" providerId="LiveId" clId="{03F0BB03-63CD-4E1F-A030-171E96A492F9}" dt="2024-08-27T07:25:55.581" v="11" actId="123"/>
          <ac:spMkLst>
            <pc:docMk/>
            <pc:sldMk cId="0" sldId="264"/>
            <ac:spMk id="3" creationId="{C21903F4-67D8-A499-6D78-B9CD53651A5A}"/>
          </ac:spMkLst>
        </pc:spChg>
      </pc:sldChg>
      <pc:sldChg chg="modSp mod">
        <pc:chgData name="MAHA LAKSHMI" userId="6f0f25397fedf202" providerId="LiveId" clId="{03F0BB03-63CD-4E1F-A030-171E96A492F9}" dt="2024-08-27T07:26:03.646" v="12" actId="123"/>
        <pc:sldMkLst>
          <pc:docMk/>
          <pc:sldMk cId="2986442291" sldId="268"/>
        </pc:sldMkLst>
        <pc:spChg chg="mod">
          <ac:chgData name="MAHA LAKSHMI" userId="6f0f25397fedf202" providerId="LiveId" clId="{03F0BB03-63CD-4E1F-A030-171E96A492F9}" dt="2024-08-27T07:26:03.646" v="12" actId="123"/>
          <ac:spMkLst>
            <pc:docMk/>
            <pc:sldMk cId="2986442291" sldId="268"/>
            <ac:spMk id="4" creationId="{D6AFAA7D-3E0A-C5B7-C430-847737EE1542}"/>
          </ac:spMkLst>
        </pc:spChg>
      </pc:sldChg>
      <pc:sldChg chg="modSp mod">
        <pc:chgData name="MAHA LAKSHMI" userId="6f0f25397fedf202" providerId="LiveId" clId="{03F0BB03-63CD-4E1F-A030-171E96A492F9}" dt="2024-08-27T07:25:50.965" v="10" actId="123"/>
        <pc:sldMkLst>
          <pc:docMk/>
          <pc:sldMk cId="2720660618" sldId="269"/>
        </pc:sldMkLst>
        <pc:spChg chg="mod">
          <ac:chgData name="MAHA LAKSHMI" userId="6f0f25397fedf202" providerId="LiveId" clId="{03F0BB03-63CD-4E1F-A030-171E96A492F9}" dt="2024-08-27T07:25:50.965" v="10" actId="123"/>
          <ac:spMkLst>
            <pc:docMk/>
            <pc:sldMk cId="2720660618" sldId="269"/>
            <ac:spMk id="4" creationId="{4166B578-2512-8A61-5BB3-C43115801AF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ANGEETHA\Downloads\muthuselvan%20NM%20new%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[muthuselvan NM new (2).xlsx]dhanush,nila!PivotTable3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a:t>EXPERIENCE</a:t>
            </a:r>
            <a:r>
              <a:rPr lang="en-US" sz="1600" baseline="0"/>
              <a:t> BASED ON JOB </a:t>
            </a:r>
            <a:endParaRPr lang="en-US" sz="160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
        <c:idx val="132"/>
        <c:spPr>
          <a:solidFill>
            <a:schemeClr val="accent1"/>
          </a:solidFill>
          <a:ln w="25400">
            <a:solidFill>
              <a:schemeClr val="lt1"/>
            </a:solidFill>
          </a:ln>
          <a:effectLst/>
          <a:sp3d contourW="25400">
            <a:contourClr>
              <a:schemeClr val="lt1"/>
            </a:contourClr>
          </a:sp3d>
        </c:spPr>
      </c:pivotFmt>
      <c:pivotFmt>
        <c:idx val="133"/>
        <c:spPr>
          <a:solidFill>
            <a:schemeClr val="accent1"/>
          </a:solidFill>
          <a:ln w="25400">
            <a:solidFill>
              <a:schemeClr val="lt1"/>
            </a:solidFill>
          </a:ln>
          <a:effectLst/>
          <a:sp3d contourW="25400">
            <a:contourClr>
              <a:schemeClr val="lt1"/>
            </a:contourClr>
          </a:sp3d>
        </c:spPr>
      </c:pivotFmt>
      <c:pivotFmt>
        <c:idx val="134"/>
        <c:spPr>
          <a:solidFill>
            <a:schemeClr val="accent1"/>
          </a:solidFill>
          <a:ln w="25400">
            <a:solidFill>
              <a:schemeClr val="lt1"/>
            </a:solidFill>
          </a:ln>
          <a:effectLst/>
          <a:sp3d contourW="25400">
            <a:contourClr>
              <a:schemeClr val="lt1"/>
            </a:contourClr>
          </a:sp3d>
        </c:spPr>
      </c:pivotFmt>
      <c:pivotFmt>
        <c:idx val="13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6"/>
        <c:spPr>
          <a:solidFill>
            <a:schemeClr val="accent1"/>
          </a:solidFill>
          <a:ln w="25400">
            <a:solidFill>
              <a:schemeClr val="lt1"/>
            </a:solidFill>
          </a:ln>
          <a:effectLst/>
          <a:sp3d contourW="25400">
            <a:contourClr>
              <a:schemeClr val="lt1"/>
            </a:contourClr>
          </a:sp3d>
        </c:spPr>
      </c:pivotFmt>
      <c:pivotFmt>
        <c:idx val="137"/>
        <c:spPr>
          <a:solidFill>
            <a:schemeClr val="accent1"/>
          </a:solidFill>
          <a:ln w="25400">
            <a:solidFill>
              <a:schemeClr val="lt1"/>
            </a:solidFill>
          </a:ln>
          <a:effectLst/>
          <a:sp3d contourW="25400">
            <a:contourClr>
              <a:schemeClr val="lt1"/>
            </a:contourClr>
          </a:sp3d>
        </c:spPr>
      </c:pivotFmt>
      <c:pivotFmt>
        <c:idx val="138"/>
        <c:spPr>
          <a:solidFill>
            <a:schemeClr val="accent1"/>
          </a:solidFill>
          <a:ln w="25400">
            <a:solidFill>
              <a:schemeClr val="lt1"/>
            </a:solidFill>
          </a:ln>
          <a:effectLst/>
          <a:sp3d contourW="25400">
            <a:contourClr>
              <a:schemeClr val="lt1"/>
            </a:contourClr>
          </a:sp3d>
        </c:spPr>
      </c:pivotFmt>
      <c:pivotFmt>
        <c:idx val="139"/>
        <c:spPr>
          <a:solidFill>
            <a:schemeClr val="accent1"/>
          </a:solidFill>
          <a:ln w="25400">
            <a:solidFill>
              <a:schemeClr val="lt1"/>
            </a:solidFill>
          </a:ln>
          <a:effectLst/>
          <a:sp3d contourW="25400">
            <a:contourClr>
              <a:schemeClr val="lt1"/>
            </a:contourClr>
          </a:sp3d>
        </c:spPr>
      </c:pivotFmt>
      <c:pivotFmt>
        <c:idx val="140"/>
        <c:spPr>
          <a:solidFill>
            <a:schemeClr val="accent1"/>
          </a:solidFill>
          <a:ln w="25400">
            <a:solidFill>
              <a:schemeClr val="lt1"/>
            </a:solidFill>
          </a:ln>
          <a:effectLst/>
          <a:sp3d contourW="25400">
            <a:contourClr>
              <a:schemeClr val="lt1"/>
            </a:contourClr>
          </a:sp3d>
        </c:spPr>
      </c:pivotFmt>
      <c:pivotFmt>
        <c:idx val="141"/>
        <c:spPr>
          <a:solidFill>
            <a:schemeClr val="accent1"/>
          </a:solidFill>
          <a:ln w="25400">
            <a:solidFill>
              <a:schemeClr val="lt1"/>
            </a:solidFill>
          </a:ln>
          <a:effectLst/>
          <a:sp3d contourW="25400">
            <a:contourClr>
              <a:schemeClr val="lt1"/>
            </a:contourClr>
          </a:sp3d>
        </c:spPr>
      </c:pivotFmt>
      <c:pivotFmt>
        <c:idx val="142"/>
        <c:spPr>
          <a:solidFill>
            <a:schemeClr val="accent1"/>
          </a:solidFill>
          <a:ln w="25400">
            <a:solidFill>
              <a:schemeClr val="lt1"/>
            </a:solidFill>
          </a:ln>
          <a:effectLst/>
          <a:sp3d contourW="25400">
            <a:contourClr>
              <a:schemeClr val="lt1"/>
            </a:contourClr>
          </a:sp3d>
        </c:spPr>
      </c:pivotFmt>
      <c:pivotFmt>
        <c:idx val="143"/>
        <c:spPr>
          <a:solidFill>
            <a:schemeClr val="accent1"/>
          </a:solidFill>
          <a:ln w="25400">
            <a:solidFill>
              <a:schemeClr val="lt1"/>
            </a:solidFill>
          </a:ln>
          <a:effectLst/>
          <a:sp3d contourW="25400">
            <a:contourClr>
              <a:schemeClr val="lt1"/>
            </a:contourClr>
          </a:sp3d>
        </c:spPr>
      </c:pivotFmt>
      <c:pivotFmt>
        <c:idx val="1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5"/>
        <c:spPr>
          <a:solidFill>
            <a:schemeClr val="accent1"/>
          </a:solidFill>
          <a:ln w="25400">
            <a:solidFill>
              <a:schemeClr val="lt1"/>
            </a:solidFill>
          </a:ln>
          <a:effectLst/>
          <a:sp3d contourW="25400">
            <a:contourClr>
              <a:schemeClr val="lt1"/>
            </a:contourClr>
          </a:sp3d>
        </c:spPr>
      </c:pivotFmt>
      <c:pivotFmt>
        <c:idx val="146"/>
        <c:spPr>
          <a:solidFill>
            <a:schemeClr val="accent1"/>
          </a:solidFill>
          <a:ln w="25400">
            <a:solidFill>
              <a:schemeClr val="lt1"/>
            </a:solidFill>
          </a:ln>
          <a:effectLst/>
          <a:sp3d contourW="25400">
            <a:contourClr>
              <a:schemeClr val="lt1"/>
            </a:contourClr>
          </a:sp3d>
        </c:spPr>
      </c:pivotFmt>
      <c:pivotFmt>
        <c:idx val="147"/>
        <c:spPr>
          <a:solidFill>
            <a:schemeClr val="accent1"/>
          </a:solidFill>
          <a:ln w="25400">
            <a:solidFill>
              <a:schemeClr val="lt1"/>
            </a:solidFill>
          </a:ln>
          <a:effectLst/>
          <a:sp3d contourW="25400">
            <a:contourClr>
              <a:schemeClr val="lt1"/>
            </a:contourClr>
          </a:sp3d>
        </c:spPr>
      </c:pivotFmt>
      <c:pivotFmt>
        <c:idx val="148"/>
        <c:spPr>
          <a:solidFill>
            <a:schemeClr val="accent1"/>
          </a:solidFill>
          <a:ln w="25400">
            <a:solidFill>
              <a:schemeClr val="lt1"/>
            </a:solidFill>
          </a:ln>
          <a:effectLst/>
          <a:sp3d contourW="25400">
            <a:contourClr>
              <a:schemeClr val="lt1"/>
            </a:contourClr>
          </a:sp3d>
        </c:spPr>
      </c:pivotFmt>
      <c:pivotFmt>
        <c:idx val="149"/>
        <c:spPr>
          <a:solidFill>
            <a:schemeClr val="accent1"/>
          </a:solidFill>
          <a:ln w="25400">
            <a:solidFill>
              <a:schemeClr val="lt1"/>
            </a:solidFill>
          </a:ln>
          <a:effectLst/>
          <a:sp3d contourW="25400">
            <a:contourClr>
              <a:schemeClr val="lt1"/>
            </a:contourClr>
          </a:sp3d>
        </c:spPr>
      </c:pivotFmt>
      <c:pivotFmt>
        <c:idx val="150"/>
        <c:spPr>
          <a:solidFill>
            <a:schemeClr val="accent1"/>
          </a:solidFill>
          <a:ln w="25400">
            <a:solidFill>
              <a:schemeClr val="lt1"/>
            </a:solidFill>
          </a:ln>
          <a:effectLst/>
          <a:sp3d contourW="25400">
            <a:contourClr>
              <a:schemeClr val="lt1"/>
            </a:contourClr>
          </a:sp3d>
        </c:spPr>
      </c:pivotFmt>
      <c:pivotFmt>
        <c:idx val="151"/>
        <c:spPr>
          <a:solidFill>
            <a:schemeClr val="accent1"/>
          </a:solidFill>
          <a:ln w="25400">
            <a:solidFill>
              <a:schemeClr val="lt1"/>
            </a:solidFill>
          </a:ln>
          <a:effectLst/>
          <a:sp3d contourW="25400">
            <a:contourClr>
              <a:schemeClr val="lt1"/>
            </a:contourClr>
          </a:sp3d>
        </c:spPr>
      </c:pivotFmt>
      <c:pivotFmt>
        <c:idx val="152"/>
        <c:spPr>
          <a:solidFill>
            <a:schemeClr val="accent1"/>
          </a:solidFill>
          <a:ln w="25400">
            <a:solidFill>
              <a:schemeClr val="lt1"/>
            </a:solidFill>
          </a:ln>
          <a:effectLst/>
          <a:sp3d contourW="25400">
            <a:contourClr>
              <a:schemeClr val="lt1"/>
            </a:contourClr>
          </a:sp3d>
        </c:spPr>
      </c:pivotFmt>
      <c:pivotFmt>
        <c:idx val="15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4"/>
        <c:spPr>
          <a:solidFill>
            <a:schemeClr val="accent1"/>
          </a:solidFill>
          <a:ln w="25400">
            <a:solidFill>
              <a:schemeClr val="lt1"/>
            </a:solidFill>
          </a:ln>
          <a:effectLst/>
          <a:sp3d contourW="25400">
            <a:contourClr>
              <a:schemeClr val="lt1"/>
            </a:contourClr>
          </a:sp3d>
        </c:spPr>
      </c:pivotFmt>
      <c:pivotFmt>
        <c:idx val="155"/>
        <c:spPr>
          <a:solidFill>
            <a:schemeClr val="accent1"/>
          </a:solidFill>
          <a:ln w="25400">
            <a:solidFill>
              <a:schemeClr val="lt1"/>
            </a:solidFill>
          </a:ln>
          <a:effectLst/>
          <a:sp3d contourW="25400">
            <a:contourClr>
              <a:schemeClr val="lt1"/>
            </a:contourClr>
          </a:sp3d>
        </c:spPr>
      </c:pivotFmt>
      <c:pivotFmt>
        <c:idx val="156"/>
        <c:spPr>
          <a:solidFill>
            <a:schemeClr val="accent1"/>
          </a:solidFill>
          <a:ln w="25400">
            <a:solidFill>
              <a:schemeClr val="lt1"/>
            </a:solidFill>
          </a:ln>
          <a:effectLst/>
          <a:sp3d contourW="25400">
            <a:contourClr>
              <a:schemeClr val="lt1"/>
            </a:contourClr>
          </a:sp3d>
        </c:spPr>
      </c:pivotFmt>
      <c:pivotFmt>
        <c:idx val="157"/>
        <c:spPr>
          <a:solidFill>
            <a:schemeClr val="accent1"/>
          </a:solidFill>
          <a:ln w="25400">
            <a:solidFill>
              <a:schemeClr val="lt1"/>
            </a:solidFill>
          </a:ln>
          <a:effectLst/>
          <a:sp3d contourW="25400">
            <a:contourClr>
              <a:schemeClr val="lt1"/>
            </a:contourClr>
          </a:sp3d>
        </c:spPr>
      </c:pivotFmt>
      <c:pivotFmt>
        <c:idx val="158"/>
        <c:spPr>
          <a:solidFill>
            <a:schemeClr val="accent1"/>
          </a:solidFill>
          <a:ln w="25400">
            <a:solidFill>
              <a:schemeClr val="lt1"/>
            </a:solidFill>
          </a:ln>
          <a:effectLst/>
          <a:sp3d contourW="25400">
            <a:contourClr>
              <a:schemeClr val="lt1"/>
            </a:contourClr>
          </a:sp3d>
        </c:spPr>
      </c:pivotFmt>
      <c:pivotFmt>
        <c:idx val="159"/>
        <c:spPr>
          <a:solidFill>
            <a:schemeClr val="accent1"/>
          </a:solidFill>
          <a:ln w="25400">
            <a:solidFill>
              <a:schemeClr val="lt1"/>
            </a:solidFill>
          </a:ln>
          <a:effectLst/>
          <a:sp3d contourW="25400">
            <a:contourClr>
              <a:schemeClr val="lt1"/>
            </a:contourClr>
          </a:sp3d>
        </c:spPr>
      </c:pivotFmt>
      <c:pivotFmt>
        <c:idx val="160"/>
        <c:spPr>
          <a:solidFill>
            <a:schemeClr val="accent1"/>
          </a:solidFill>
          <a:ln w="25400">
            <a:solidFill>
              <a:schemeClr val="lt1"/>
            </a:solidFill>
          </a:ln>
          <a:effectLst/>
          <a:sp3d contourW="25400">
            <a:contourClr>
              <a:schemeClr val="lt1"/>
            </a:contourClr>
          </a:sp3d>
        </c:spPr>
      </c:pivotFmt>
      <c:pivotFmt>
        <c:idx val="161"/>
        <c:spPr>
          <a:solidFill>
            <a:schemeClr val="accent1"/>
          </a:solidFill>
          <a:ln w="25400">
            <a:solidFill>
              <a:schemeClr val="lt1"/>
            </a:solidFill>
          </a:ln>
          <a:effectLst/>
          <a:sp3d contourW="25400">
            <a:contourClr>
              <a:schemeClr val="lt1"/>
            </a:contourClr>
          </a:sp3d>
        </c:spPr>
      </c:pivotFmt>
      <c:pivotFmt>
        <c:idx val="16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3"/>
        <c:spPr>
          <a:solidFill>
            <a:schemeClr val="accent1"/>
          </a:solidFill>
          <a:ln w="25400">
            <a:solidFill>
              <a:schemeClr val="lt1"/>
            </a:solidFill>
          </a:ln>
          <a:effectLst/>
          <a:sp3d contourW="25400">
            <a:contourClr>
              <a:schemeClr val="lt1"/>
            </a:contourClr>
          </a:sp3d>
        </c:spPr>
      </c:pivotFmt>
      <c:pivotFmt>
        <c:idx val="164"/>
        <c:spPr>
          <a:solidFill>
            <a:schemeClr val="accent1"/>
          </a:solidFill>
          <a:ln w="25400">
            <a:solidFill>
              <a:schemeClr val="lt1"/>
            </a:solidFill>
          </a:ln>
          <a:effectLst/>
          <a:sp3d contourW="25400">
            <a:contourClr>
              <a:schemeClr val="lt1"/>
            </a:contourClr>
          </a:sp3d>
        </c:spPr>
      </c:pivotFmt>
      <c:pivotFmt>
        <c:idx val="165"/>
        <c:spPr>
          <a:solidFill>
            <a:schemeClr val="accent1"/>
          </a:solidFill>
          <a:ln w="25400">
            <a:solidFill>
              <a:schemeClr val="lt1"/>
            </a:solidFill>
          </a:ln>
          <a:effectLst/>
          <a:sp3d contourW="25400">
            <a:contourClr>
              <a:schemeClr val="lt1"/>
            </a:contourClr>
          </a:sp3d>
        </c:spPr>
      </c:pivotFmt>
      <c:pivotFmt>
        <c:idx val="166"/>
        <c:spPr>
          <a:solidFill>
            <a:schemeClr val="accent1"/>
          </a:solidFill>
          <a:ln w="25400">
            <a:solidFill>
              <a:schemeClr val="lt1"/>
            </a:solidFill>
          </a:ln>
          <a:effectLst/>
          <a:sp3d contourW="25400">
            <a:contourClr>
              <a:schemeClr val="lt1"/>
            </a:contourClr>
          </a:sp3d>
        </c:spPr>
      </c:pivotFmt>
      <c:pivotFmt>
        <c:idx val="167"/>
        <c:spPr>
          <a:solidFill>
            <a:schemeClr val="accent1"/>
          </a:solidFill>
          <a:ln w="25400">
            <a:solidFill>
              <a:schemeClr val="lt1"/>
            </a:solidFill>
          </a:ln>
          <a:effectLst/>
          <a:sp3d contourW="25400">
            <a:contourClr>
              <a:schemeClr val="lt1"/>
            </a:contourClr>
          </a:sp3d>
        </c:spPr>
      </c:pivotFmt>
      <c:pivotFmt>
        <c:idx val="168"/>
        <c:spPr>
          <a:solidFill>
            <a:schemeClr val="accent1"/>
          </a:solidFill>
          <a:ln w="25400">
            <a:solidFill>
              <a:schemeClr val="lt1"/>
            </a:solidFill>
          </a:ln>
          <a:effectLst/>
          <a:sp3d contourW="25400">
            <a:contourClr>
              <a:schemeClr val="lt1"/>
            </a:contourClr>
          </a:sp3d>
        </c:spPr>
      </c:pivotFmt>
      <c:pivotFmt>
        <c:idx val="169"/>
        <c:spPr>
          <a:solidFill>
            <a:schemeClr val="accent1"/>
          </a:solidFill>
          <a:ln w="25400">
            <a:solidFill>
              <a:schemeClr val="lt1"/>
            </a:solidFill>
          </a:ln>
          <a:effectLst/>
          <a:sp3d contourW="25400">
            <a:contourClr>
              <a:schemeClr val="lt1"/>
            </a:contourClr>
          </a:sp3d>
        </c:spPr>
      </c:pivotFmt>
      <c:pivotFmt>
        <c:idx val="170"/>
        <c:spPr>
          <a:solidFill>
            <a:schemeClr val="accent1"/>
          </a:solidFill>
          <a:ln w="25400">
            <a:solidFill>
              <a:schemeClr val="lt1"/>
            </a:solidFill>
          </a:ln>
          <a:effectLst/>
          <a:sp3d contourW="25400">
            <a:contourClr>
              <a:schemeClr val="lt1"/>
            </a:contourClr>
          </a:sp3d>
        </c:spPr>
      </c:pivotFmt>
      <c:pivotFmt>
        <c:idx val="17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2"/>
        <c:spPr>
          <a:solidFill>
            <a:schemeClr val="accent1"/>
          </a:solidFill>
          <a:ln w="25400">
            <a:solidFill>
              <a:schemeClr val="lt1"/>
            </a:solidFill>
          </a:ln>
          <a:effectLst/>
          <a:sp3d contourW="25400">
            <a:contourClr>
              <a:schemeClr val="lt1"/>
            </a:contourClr>
          </a:sp3d>
        </c:spPr>
      </c:pivotFmt>
      <c:pivotFmt>
        <c:idx val="173"/>
        <c:spPr>
          <a:solidFill>
            <a:schemeClr val="accent1"/>
          </a:solidFill>
          <a:ln w="25400">
            <a:solidFill>
              <a:schemeClr val="lt1"/>
            </a:solidFill>
          </a:ln>
          <a:effectLst/>
          <a:sp3d contourW="25400">
            <a:contourClr>
              <a:schemeClr val="lt1"/>
            </a:contourClr>
          </a:sp3d>
        </c:spPr>
      </c:pivotFmt>
      <c:pivotFmt>
        <c:idx val="174"/>
        <c:spPr>
          <a:solidFill>
            <a:schemeClr val="accent1"/>
          </a:solidFill>
          <a:ln w="25400">
            <a:solidFill>
              <a:schemeClr val="lt1"/>
            </a:solidFill>
          </a:ln>
          <a:effectLst/>
          <a:sp3d contourW="25400">
            <a:contourClr>
              <a:schemeClr val="lt1"/>
            </a:contourClr>
          </a:sp3d>
        </c:spPr>
      </c:pivotFmt>
      <c:pivotFmt>
        <c:idx val="175"/>
        <c:spPr>
          <a:solidFill>
            <a:schemeClr val="accent1"/>
          </a:solidFill>
          <a:ln w="25400">
            <a:solidFill>
              <a:schemeClr val="lt1"/>
            </a:solidFill>
          </a:ln>
          <a:effectLst/>
          <a:sp3d contourW="25400">
            <a:contourClr>
              <a:schemeClr val="lt1"/>
            </a:contourClr>
          </a:sp3d>
        </c:spPr>
      </c:pivotFmt>
      <c:pivotFmt>
        <c:idx val="176"/>
        <c:spPr>
          <a:solidFill>
            <a:schemeClr val="accent1"/>
          </a:solidFill>
          <a:ln w="25400">
            <a:solidFill>
              <a:schemeClr val="lt1"/>
            </a:solidFill>
          </a:ln>
          <a:effectLst/>
          <a:sp3d contourW="25400">
            <a:contourClr>
              <a:schemeClr val="lt1"/>
            </a:contourClr>
          </a:sp3d>
        </c:spPr>
      </c:pivotFmt>
      <c:pivotFmt>
        <c:idx val="177"/>
        <c:spPr>
          <a:solidFill>
            <a:schemeClr val="accent1"/>
          </a:solidFill>
          <a:ln w="25400">
            <a:solidFill>
              <a:schemeClr val="lt1"/>
            </a:solidFill>
          </a:ln>
          <a:effectLst/>
          <a:sp3d contourW="25400">
            <a:contourClr>
              <a:schemeClr val="lt1"/>
            </a:contourClr>
          </a:sp3d>
        </c:spPr>
      </c:pivotFmt>
      <c:pivotFmt>
        <c:idx val="178"/>
        <c:spPr>
          <a:solidFill>
            <a:schemeClr val="accent1"/>
          </a:solidFill>
          <a:ln w="25400">
            <a:solidFill>
              <a:schemeClr val="lt1"/>
            </a:solidFill>
          </a:ln>
          <a:effectLst/>
          <a:sp3d contourW="25400">
            <a:contourClr>
              <a:schemeClr val="lt1"/>
            </a:contourClr>
          </a:sp3d>
        </c:spPr>
      </c:pivotFmt>
      <c:pivotFmt>
        <c:idx val="179"/>
        <c:spPr>
          <a:solidFill>
            <a:schemeClr val="accent1"/>
          </a:solidFill>
          <a:ln w="25400">
            <a:solidFill>
              <a:schemeClr val="lt1"/>
            </a:solidFill>
          </a:ln>
          <a:effectLst/>
          <a:sp3d contourW="25400">
            <a:contourClr>
              <a:schemeClr val="lt1"/>
            </a:contourClr>
          </a:sp3d>
        </c:spPr>
      </c:pivotFmt>
      <c:pivotFmt>
        <c:idx val="18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1"/>
        <c:spPr>
          <a:solidFill>
            <a:schemeClr val="accent1"/>
          </a:solidFill>
          <a:ln w="25400">
            <a:solidFill>
              <a:schemeClr val="lt1"/>
            </a:solidFill>
          </a:ln>
          <a:effectLst/>
          <a:sp3d contourW="25400">
            <a:contourClr>
              <a:schemeClr val="lt1"/>
            </a:contourClr>
          </a:sp3d>
        </c:spPr>
      </c:pivotFmt>
      <c:pivotFmt>
        <c:idx val="182"/>
        <c:spPr>
          <a:solidFill>
            <a:schemeClr val="accent1"/>
          </a:solidFill>
          <a:ln w="25400">
            <a:solidFill>
              <a:schemeClr val="lt1"/>
            </a:solidFill>
          </a:ln>
          <a:effectLst/>
          <a:sp3d contourW="25400">
            <a:contourClr>
              <a:schemeClr val="lt1"/>
            </a:contourClr>
          </a:sp3d>
        </c:spPr>
      </c:pivotFmt>
      <c:pivotFmt>
        <c:idx val="183"/>
        <c:spPr>
          <a:solidFill>
            <a:schemeClr val="accent1"/>
          </a:solidFill>
          <a:ln w="25400">
            <a:solidFill>
              <a:schemeClr val="lt1"/>
            </a:solidFill>
          </a:ln>
          <a:effectLst/>
          <a:sp3d contourW="25400">
            <a:contourClr>
              <a:schemeClr val="lt1"/>
            </a:contourClr>
          </a:sp3d>
        </c:spPr>
      </c:pivotFmt>
      <c:pivotFmt>
        <c:idx val="184"/>
        <c:spPr>
          <a:solidFill>
            <a:schemeClr val="accent1"/>
          </a:solidFill>
          <a:ln w="25400">
            <a:solidFill>
              <a:schemeClr val="lt1"/>
            </a:solidFill>
          </a:ln>
          <a:effectLst/>
          <a:sp3d contourW="25400">
            <a:contourClr>
              <a:schemeClr val="lt1"/>
            </a:contourClr>
          </a:sp3d>
        </c:spPr>
      </c:pivotFmt>
      <c:pivotFmt>
        <c:idx val="185"/>
        <c:spPr>
          <a:solidFill>
            <a:schemeClr val="accent1"/>
          </a:solidFill>
          <a:ln w="25400">
            <a:solidFill>
              <a:schemeClr val="lt1"/>
            </a:solidFill>
          </a:ln>
          <a:effectLst/>
          <a:sp3d contourW="25400">
            <a:contourClr>
              <a:schemeClr val="lt1"/>
            </a:contourClr>
          </a:sp3d>
        </c:spPr>
      </c:pivotFmt>
      <c:pivotFmt>
        <c:idx val="186"/>
        <c:spPr>
          <a:solidFill>
            <a:schemeClr val="accent1"/>
          </a:solidFill>
          <a:ln w="25400">
            <a:solidFill>
              <a:schemeClr val="lt1"/>
            </a:solidFill>
          </a:ln>
          <a:effectLst/>
          <a:sp3d contourW="25400">
            <a:contourClr>
              <a:schemeClr val="lt1"/>
            </a:contourClr>
          </a:sp3d>
        </c:spPr>
      </c:pivotFmt>
      <c:pivotFmt>
        <c:idx val="187"/>
        <c:spPr>
          <a:solidFill>
            <a:schemeClr val="accent1"/>
          </a:solidFill>
          <a:ln w="25400">
            <a:solidFill>
              <a:schemeClr val="lt1"/>
            </a:solidFill>
          </a:ln>
          <a:effectLst/>
          <a:sp3d contourW="25400">
            <a:contourClr>
              <a:schemeClr val="lt1"/>
            </a:contourClr>
          </a:sp3d>
        </c:spPr>
      </c:pivotFmt>
      <c:pivotFmt>
        <c:idx val="188"/>
        <c:spPr>
          <a:solidFill>
            <a:schemeClr val="accent1"/>
          </a:solidFill>
          <a:ln w="25400">
            <a:solidFill>
              <a:schemeClr val="lt1"/>
            </a:solidFill>
          </a:ln>
          <a:effectLst/>
          <a:sp3d contourW="25400">
            <a:contourClr>
              <a:schemeClr val="lt1"/>
            </a:contourClr>
          </a:sp3d>
        </c:spPr>
      </c:pivotFmt>
      <c:pivotFmt>
        <c:idx val="18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0"/>
        <c:spPr>
          <a:solidFill>
            <a:schemeClr val="accent1"/>
          </a:solidFill>
          <a:ln w="25400">
            <a:solidFill>
              <a:schemeClr val="lt1"/>
            </a:solidFill>
          </a:ln>
          <a:effectLst/>
          <a:sp3d contourW="25400">
            <a:contourClr>
              <a:schemeClr val="lt1"/>
            </a:contourClr>
          </a:sp3d>
        </c:spPr>
      </c:pivotFmt>
      <c:pivotFmt>
        <c:idx val="191"/>
        <c:spPr>
          <a:solidFill>
            <a:schemeClr val="accent1"/>
          </a:solidFill>
          <a:ln w="25400">
            <a:solidFill>
              <a:schemeClr val="lt1"/>
            </a:solidFill>
          </a:ln>
          <a:effectLst/>
          <a:sp3d contourW="25400">
            <a:contourClr>
              <a:schemeClr val="lt1"/>
            </a:contourClr>
          </a:sp3d>
        </c:spPr>
      </c:pivotFmt>
      <c:pivotFmt>
        <c:idx val="192"/>
        <c:spPr>
          <a:solidFill>
            <a:schemeClr val="accent1"/>
          </a:solidFill>
          <a:ln w="25400">
            <a:solidFill>
              <a:schemeClr val="lt1"/>
            </a:solidFill>
          </a:ln>
          <a:effectLst/>
          <a:sp3d contourW="25400">
            <a:contourClr>
              <a:schemeClr val="lt1"/>
            </a:contourClr>
          </a:sp3d>
        </c:spPr>
      </c:pivotFmt>
      <c:pivotFmt>
        <c:idx val="193"/>
        <c:spPr>
          <a:solidFill>
            <a:schemeClr val="accent1"/>
          </a:solidFill>
          <a:ln w="25400">
            <a:solidFill>
              <a:schemeClr val="lt1"/>
            </a:solidFill>
          </a:ln>
          <a:effectLst/>
          <a:sp3d contourW="25400">
            <a:contourClr>
              <a:schemeClr val="lt1"/>
            </a:contourClr>
          </a:sp3d>
        </c:spPr>
      </c:pivotFmt>
      <c:pivotFmt>
        <c:idx val="194"/>
        <c:spPr>
          <a:solidFill>
            <a:schemeClr val="accent1"/>
          </a:solidFill>
          <a:ln w="25400">
            <a:solidFill>
              <a:schemeClr val="lt1"/>
            </a:solidFill>
          </a:ln>
          <a:effectLst/>
          <a:sp3d contourW="25400">
            <a:contourClr>
              <a:schemeClr val="lt1"/>
            </a:contourClr>
          </a:sp3d>
        </c:spPr>
      </c:pivotFmt>
      <c:pivotFmt>
        <c:idx val="195"/>
        <c:spPr>
          <a:solidFill>
            <a:schemeClr val="accent1"/>
          </a:solidFill>
          <a:ln w="25400">
            <a:solidFill>
              <a:schemeClr val="lt1"/>
            </a:solidFill>
          </a:ln>
          <a:effectLst/>
          <a:sp3d contourW="25400">
            <a:contourClr>
              <a:schemeClr val="lt1"/>
            </a:contourClr>
          </a:sp3d>
        </c:spPr>
      </c:pivotFmt>
      <c:pivotFmt>
        <c:idx val="196"/>
        <c:spPr>
          <a:solidFill>
            <a:schemeClr val="accent1"/>
          </a:solidFill>
          <a:ln w="25400">
            <a:solidFill>
              <a:schemeClr val="lt1"/>
            </a:solidFill>
          </a:ln>
          <a:effectLst/>
          <a:sp3d contourW="25400">
            <a:contourClr>
              <a:schemeClr val="lt1"/>
            </a:contourClr>
          </a:sp3d>
        </c:spPr>
      </c:pivotFmt>
      <c:pivotFmt>
        <c:idx val="197"/>
        <c:spPr>
          <a:solidFill>
            <a:schemeClr val="accent1"/>
          </a:solidFill>
          <a:ln w="25400">
            <a:solidFill>
              <a:schemeClr val="lt1"/>
            </a:solidFill>
          </a:ln>
          <a:effectLst/>
          <a:sp3d contourW="25400">
            <a:contourClr>
              <a:schemeClr val="lt1"/>
            </a:contourClr>
          </a:sp3d>
        </c:spPr>
      </c:pivotFmt>
      <c:pivotFmt>
        <c:idx val="19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9"/>
        <c:spPr>
          <a:solidFill>
            <a:schemeClr val="accent1"/>
          </a:solidFill>
          <a:ln w="25400">
            <a:solidFill>
              <a:schemeClr val="lt1"/>
            </a:solidFill>
          </a:ln>
          <a:effectLst/>
          <a:sp3d contourW="25400">
            <a:contourClr>
              <a:schemeClr val="lt1"/>
            </a:contourClr>
          </a:sp3d>
        </c:spPr>
      </c:pivotFmt>
      <c:pivotFmt>
        <c:idx val="200"/>
        <c:spPr>
          <a:solidFill>
            <a:schemeClr val="accent1"/>
          </a:solidFill>
          <a:ln w="25400">
            <a:solidFill>
              <a:schemeClr val="lt1"/>
            </a:solidFill>
          </a:ln>
          <a:effectLst/>
          <a:sp3d contourW="25400">
            <a:contourClr>
              <a:schemeClr val="lt1"/>
            </a:contourClr>
          </a:sp3d>
        </c:spPr>
      </c:pivotFmt>
      <c:pivotFmt>
        <c:idx val="201"/>
        <c:spPr>
          <a:solidFill>
            <a:schemeClr val="accent1"/>
          </a:solidFill>
          <a:ln w="25400">
            <a:solidFill>
              <a:schemeClr val="lt1"/>
            </a:solidFill>
          </a:ln>
          <a:effectLst/>
          <a:sp3d contourW="25400">
            <a:contourClr>
              <a:schemeClr val="lt1"/>
            </a:contourClr>
          </a:sp3d>
        </c:spPr>
      </c:pivotFmt>
      <c:pivotFmt>
        <c:idx val="202"/>
        <c:spPr>
          <a:solidFill>
            <a:schemeClr val="accent1"/>
          </a:solidFill>
          <a:ln w="25400">
            <a:solidFill>
              <a:schemeClr val="lt1"/>
            </a:solidFill>
          </a:ln>
          <a:effectLst/>
          <a:sp3d contourW="25400">
            <a:contourClr>
              <a:schemeClr val="lt1"/>
            </a:contourClr>
          </a:sp3d>
        </c:spPr>
      </c:pivotFmt>
      <c:pivotFmt>
        <c:idx val="203"/>
        <c:spPr>
          <a:solidFill>
            <a:schemeClr val="accent1"/>
          </a:solidFill>
          <a:ln w="25400">
            <a:solidFill>
              <a:schemeClr val="lt1"/>
            </a:solidFill>
          </a:ln>
          <a:effectLst/>
          <a:sp3d contourW="25400">
            <a:contourClr>
              <a:schemeClr val="lt1"/>
            </a:contourClr>
          </a:sp3d>
        </c:spPr>
      </c:pivotFmt>
      <c:pivotFmt>
        <c:idx val="204"/>
        <c:spPr>
          <a:solidFill>
            <a:schemeClr val="accent1"/>
          </a:solidFill>
          <a:ln w="25400">
            <a:solidFill>
              <a:schemeClr val="lt1"/>
            </a:solidFill>
          </a:ln>
          <a:effectLst/>
          <a:sp3d contourW="25400">
            <a:contourClr>
              <a:schemeClr val="lt1"/>
            </a:contourClr>
          </a:sp3d>
        </c:spPr>
      </c:pivotFmt>
      <c:pivotFmt>
        <c:idx val="205"/>
        <c:spPr>
          <a:solidFill>
            <a:schemeClr val="accent1"/>
          </a:solidFill>
          <a:ln w="25400">
            <a:solidFill>
              <a:schemeClr val="lt1"/>
            </a:solidFill>
          </a:ln>
          <a:effectLst/>
          <a:sp3d contourW="25400">
            <a:contourClr>
              <a:schemeClr val="lt1"/>
            </a:contourClr>
          </a:sp3d>
        </c:spPr>
      </c:pivotFmt>
      <c:pivotFmt>
        <c:idx val="206"/>
        <c:spPr>
          <a:solidFill>
            <a:schemeClr val="accent1"/>
          </a:solidFill>
          <a:ln w="25400">
            <a:solidFill>
              <a:schemeClr val="lt1"/>
            </a:solidFill>
          </a:ln>
          <a:effectLst/>
          <a:sp3d contourW="25400">
            <a:contourClr>
              <a:schemeClr val="lt1"/>
            </a:contourClr>
          </a:sp3d>
        </c:spPr>
      </c:pivotFmt>
      <c:pivotFmt>
        <c:idx val="20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8"/>
        <c:spPr>
          <a:solidFill>
            <a:schemeClr val="accent1"/>
          </a:solidFill>
          <a:ln w="25400">
            <a:solidFill>
              <a:schemeClr val="lt1"/>
            </a:solidFill>
          </a:ln>
          <a:effectLst/>
          <a:sp3d contourW="25400">
            <a:contourClr>
              <a:schemeClr val="lt1"/>
            </a:contourClr>
          </a:sp3d>
        </c:spPr>
      </c:pivotFmt>
      <c:pivotFmt>
        <c:idx val="209"/>
        <c:spPr>
          <a:solidFill>
            <a:schemeClr val="accent1"/>
          </a:solidFill>
          <a:ln w="25400">
            <a:solidFill>
              <a:schemeClr val="lt1"/>
            </a:solidFill>
          </a:ln>
          <a:effectLst/>
          <a:sp3d contourW="25400">
            <a:contourClr>
              <a:schemeClr val="lt1"/>
            </a:contourClr>
          </a:sp3d>
        </c:spPr>
      </c:pivotFmt>
      <c:pivotFmt>
        <c:idx val="210"/>
        <c:spPr>
          <a:solidFill>
            <a:schemeClr val="accent1"/>
          </a:solidFill>
          <a:ln w="25400">
            <a:solidFill>
              <a:schemeClr val="lt1"/>
            </a:solidFill>
          </a:ln>
          <a:effectLst/>
          <a:sp3d contourW="25400">
            <a:contourClr>
              <a:schemeClr val="lt1"/>
            </a:contourClr>
          </a:sp3d>
        </c:spPr>
      </c:pivotFmt>
      <c:pivotFmt>
        <c:idx val="211"/>
        <c:spPr>
          <a:solidFill>
            <a:schemeClr val="accent1"/>
          </a:solidFill>
          <a:ln w="25400">
            <a:solidFill>
              <a:schemeClr val="lt1"/>
            </a:solidFill>
          </a:ln>
          <a:effectLst/>
          <a:sp3d contourW="25400">
            <a:contourClr>
              <a:schemeClr val="lt1"/>
            </a:contourClr>
          </a:sp3d>
        </c:spPr>
      </c:pivotFmt>
      <c:pivotFmt>
        <c:idx val="212"/>
        <c:spPr>
          <a:solidFill>
            <a:schemeClr val="accent1"/>
          </a:solidFill>
          <a:ln w="25400">
            <a:solidFill>
              <a:schemeClr val="lt1"/>
            </a:solidFill>
          </a:ln>
          <a:effectLst/>
          <a:sp3d contourW="25400">
            <a:contourClr>
              <a:schemeClr val="lt1"/>
            </a:contourClr>
          </a:sp3d>
        </c:spPr>
      </c:pivotFmt>
      <c:pivotFmt>
        <c:idx val="213"/>
        <c:spPr>
          <a:solidFill>
            <a:schemeClr val="accent1"/>
          </a:solidFill>
          <a:ln w="25400">
            <a:solidFill>
              <a:schemeClr val="lt1"/>
            </a:solidFill>
          </a:ln>
          <a:effectLst/>
          <a:sp3d contourW="25400">
            <a:contourClr>
              <a:schemeClr val="lt1"/>
            </a:contourClr>
          </a:sp3d>
        </c:spPr>
      </c:pivotFmt>
      <c:pivotFmt>
        <c:idx val="214"/>
        <c:spPr>
          <a:solidFill>
            <a:schemeClr val="accent1"/>
          </a:solidFill>
          <a:ln w="25400">
            <a:solidFill>
              <a:schemeClr val="lt1"/>
            </a:solidFill>
          </a:ln>
          <a:effectLst/>
          <a:sp3d contourW="25400">
            <a:contourClr>
              <a:schemeClr val="lt1"/>
            </a:contourClr>
          </a:sp3d>
        </c:spPr>
      </c:pivotFmt>
      <c:pivotFmt>
        <c:idx val="215"/>
        <c:spPr>
          <a:solidFill>
            <a:schemeClr val="accent1"/>
          </a:solidFill>
          <a:ln w="25400">
            <a:solidFill>
              <a:schemeClr val="lt1"/>
            </a:solidFill>
          </a:ln>
          <a:effectLst/>
          <a:sp3d contourW="25400">
            <a:contourClr>
              <a:schemeClr val="lt1"/>
            </a:contourClr>
          </a:sp3d>
        </c:spPr>
      </c:pivotFmt>
      <c:pivotFmt>
        <c:idx val="21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7"/>
        <c:spPr>
          <a:solidFill>
            <a:schemeClr val="accent1"/>
          </a:solidFill>
          <a:ln w="25400">
            <a:solidFill>
              <a:schemeClr val="lt1"/>
            </a:solidFill>
          </a:ln>
          <a:effectLst/>
          <a:sp3d contourW="25400">
            <a:contourClr>
              <a:schemeClr val="lt1"/>
            </a:contourClr>
          </a:sp3d>
        </c:spPr>
      </c:pivotFmt>
      <c:pivotFmt>
        <c:idx val="218"/>
        <c:spPr>
          <a:solidFill>
            <a:schemeClr val="accent1"/>
          </a:solidFill>
          <a:ln w="25400">
            <a:solidFill>
              <a:schemeClr val="lt1"/>
            </a:solidFill>
          </a:ln>
          <a:effectLst/>
          <a:sp3d contourW="25400">
            <a:contourClr>
              <a:schemeClr val="lt1"/>
            </a:contourClr>
          </a:sp3d>
        </c:spPr>
      </c:pivotFmt>
      <c:pivotFmt>
        <c:idx val="219"/>
        <c:spPr>
          <a:solidFill>
            <a:schemeClr val="accent1"/>
          </a:solidFill>
          <a:ln w="25400">
            <a:solidFill>
              <a:schemeClr val="lt1"/>
            </a:solidFill>
          </a:ln>
          <a:effectLst/>
          <a:sp3d contourW="25400">
            <a:contourClr>
              <a:schemeClr val="lt1"/>
            </a:contourClr>
          </a:sp3d>
        </c:spPr>
      </c:pivotFmt>
      <c:pivotFmt>
        <c:idx val="220"/>
        <c:spPr>
          <a:solidFill>
            <a:schemeClr val="accent1"/>
          </a:solidFill>
          <a:ln w="25400">
            <a:solidFill>
              <a:schemeClr val="lt1"/>
            </a:solidFill>
          </a:ln>
          <a:effectLst/>
          <a:sp3d contourW="25400">
            <a:contourClr>
              <a:schemeClr val="lt1"/>
            </a:contourClr>
          </a:sp3d>
        </c:spPr>
      </c:pivotFmt>
      <c:pivotFmt>
        <c:idx val="221"/>
        <c:spPr>
          <a:solidFill>
            <a:schemeClr val="accent1"/>
          </a:solidFill>
          <a:ln w="25400">
            <a:solidFill>
              <a:schemeClr val="lt1"/>
            </a:solidFill>
          </a:ln>
          <a:effectLst/>
          <a:sp3d contourW="25400">
            <a:contourClr>
              <a:schemeClr val="lt1"/>
            </a:contourClr>
          </a:sp3d>
        </c:spPr>
      </c:pivotFmt>
      <c:pivotFmt>
        <c:idx val="222"/>
        <c:spPr>
          <a:solidFill>
            <a:schemeClr val="accent1"/>
          </a:solidFill>
          <a:ln w="25400">
            <a:solidFill>
              <a:schemeClr val="lt1"/>
            </a:solidFill>
          </a:ln>
          <a:effectLst/>
          <a:sp3d contourW="25400">
            <a:contourClr>
              <a:schemeClr val="lt1"/>
            </a:contourClr>
          </a:sp3d>
        </c:spPr>
      </c:pivotFmt>
      <c:pivotFmt>
        <c:idx val="223"/>
        <c:spPr>
          <a:solidFill>
            <a:schemeClr val="accent1"/>
          </a:solidFill>
          <a:ln w="25400">
            <a:solidFill>
              <a:schemeClr val="lt1"/>
            </a:solidFill>
          </a:ln>
          <a:effectLst/>
          <a:sp3d contourW="25400">
            <a:contourClr>
              <a:schemeClr val="lt1"/>
            </a:contourClr>
          </a:sp3d>
        </c:spPr>
      </c:pivotFmt>
      <c:pivotFmt>
        <c:idx val="224"/>
        <c:spPr>
          <a:solidFill>
            <a:schemeClr val="accent1"/>
          </a:solidFill>
          <a:ln w="25400">
            <a:solidFill>
              <a:schemeClr val="lt1"/>
            </a:solidFill>
          </a:ln>
          <a:effectLst/>
          <a:sp3d contourW="25400">
            <a:contourClr>
              <a:schemeClr val="lt1"/>
            </a:contourClr>
          </a:sp3d>
        </c:spPr>
      </c:pivotFmt>
      <c:pivotFmt>
        <c:idx val="22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6"/>
        <c:spPr>
          <a:solidFill>
            <a:schemeClr val="accent1"/>
          </a:solidFill>
          <a:ln w="25400">
            <a:solidFill>
              <a:schemeClr val="lt1"/>
            </a:solidFill>
          </a:ln>
          <a:effectLst/>
          <a:sp3d contourW="25400">
            <a:contourClr>
              <a:schemeClr val="lt1"/>
            </a:contourClr>
          </a:sp3d>
        </c:spPr>
      </c:pivotFmt>
      <c:pivotFmt>
        <c:idx val="227"/>
        <c:spPr>
          <a:solidFill>
            <a:schemeClr val="accent1"/>
          </a:solidFill>
          <a:ln w="25400">
            <a:solidFill>
              <a:schemeClr val="lt1"/>
            </a:solidFill>
          </a:ln>
          <a:effectLst/>
          <a:sp3d contourW="25400">
            <a:contourClr>
              <a:schemeClr val="lt1"/>
            </a:contourClr>
          </a:sp3d>
        </c:spPr>
      </c:pivotFmt>
      <c:pivotFmt>
        <c:idx val="228"/>
        <c:spPr>
          <a:solidFill>
            <a:schemeClr val="accent1"/>
          </a:solidFill>
          <a:ln w="25400">
            <a:solidFill>
              <a:schemeClr val="lt1"/>
            </a:solidFill>
          </a:ln>
          <a:effectLst/>
          <a:sp3d contourW="25400">
            <a:contourClr>
              <a:schemeClr val="lt1"/>
            </a:contourClr>
          </a:sp3d>
        </c:spPr>
      </c:pivotFmt>
      <c:pivotFmt>
        <c:idx val="229"/>
        <c:spPr>
          <a:solidFill>
            <a:schemeClr val="accent1"/>
          </a:solidFill>
          <a:ln w="25400">
            <a:solidFill>
              <a:schemeClr val="lt1"/>
            </a:solidFill>
          </a:ln>
          <a:effectLst/>
          <a:sp3d contourW="25400">
            <a:contourClr>
              <a:schemeClr val="lt1"/>
            </a:contourClr>
          </a:sp3d>
        </c:spPr>
      </c:pivotFmt>
      <c:pivotFmt>
        <c:idx val="230"/>
        <c:spPr>
          <a:solidFill>
            <a:schemeClr val="accent1"/>
          </a:solidFill>
          <a:ln w="25400">
            <a:solidFill>
              <a:schemeClr val="lt1"/>
            </a:solidFill>
          </a:ln>
          <a:effectLst/>
          <a:sp3d contourW="25400">
            <a:contourClr>
              <a:schemeClr val="lt1"/>
            </a:contourClr>
          </a:sp3d>
        </c:spPr>
      </c:pivotFmt>
      <c:pivotFmt>
        <c:idx val="231"/>
        <c:spPr>
          <a:solidFill>
            <a:schemeClr val="accent1"/>
          </a:solidFill>
          <a:ln w="25400">
            <a:solidFill>
              <a:schemeClr val="lt1"/>
            </a:solidFill>
          </a:ln>
          <a:effectLst/>
          <a:sp3d contourW="25400">
            <a:contourClr>
              <a:schemeClr val="lt1"/>
            </a:contourClr>
          </a:sp3d>
        </c:spPr>
      </c:pivotFmt>
      <c:pivotFmt>
        <c:idx val="232"/>
        <c:spPr>
          <a:solidFill>
            <a:schemeClr val="accent1"/>
          </a:solidFill>
          <a:ln w="25400">
            <a:solidFill>
              <a:schemeClr val="lt1"/>
            </a:solidFill>
          </a:ln>
          <a:effectLst/>
          <a:sp3d contourW="25400">
            <a:contourClr>
              <a:schemeClr val="lt1"/>
            </a:contourClr>
          </a:sp3d>
        </c:spPr>
      </c:pivotFmt>
      <c:pivotFmt>
        <c:idx val="233"/>
        <c:spPr>
          <a:solidFill>
            <a:schemeClr val="accent1"/>
          </a:solidFill>
          <a:ln w="25400">
            <a:solidFill>
              <a:schemeClr val="lt1"/>
            </a:solidFill>
          </a:ln>
          <a:effectLst/>
          <a:sp3d contourW="25400">
            <a:contourClr>
              <a:schemeClr val="lt1"/>
            </a:contourClr>
          </a:sp3d>
        </c:spPr>
      </c:pivotFmt>
      <c:pivotFmt>
        <c:idx val="23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5"/>
        <c:spPr>
          <a:solidFill>
            <a:schemeClr val="accent1"/>
          </a:solidFill>
          <a:ln w="25400">
            <a:solidFill>
              <a:schemeClr val="lt1"/>
            </a:solidFill>
          </a:ln>
          <a:effectLst/>
          <a:sp3d contourW="25400">
            <a:contourClr>
              <a:schemeClr val="lt1"/>
            </a:contourClr>
          </a:sp3d>
        </c:spPr>
      </c:pivotFmt>
      <c:pivotFmt>
        <c:idx val="236"/>
        <c:spPr>
          <a:solidFill>
            <a:schemeClr val="accent1"/>
          </a:solidFill>
          <a:ln w="25400">
            <a:solidFill>
              <a:schemeClr val="lt1"/>
            </a:solidFill>
          </a:ln>
          <a:effectLst/>
          <a:sp3d contourW="25400">
            <a:contourClr>
              <a:schemeClr val="lt1"/>
            </a:contourClr>
          </a:sp3d>
        </c:spPr>
      </c:pivotFmt>
      <c:pivotFmt>
        <c:idx val="237"/>
        <c:spPr>
          <a:solidFill>
            <a:schemeClr val="accent1"/>
          </a:solidFill>
          <a:ln w="25400">
            <a:solidFill>
              <a:schemeClr val="lt1"/>
            </a:solidFill>
          </a:ln>
          <a:effectLst/>
          <a:sp3d contourW="25400">
            <a:contourClr>
              <a:schemeClr val="lt1"/>
            </a:contourClr>
          </a:sp3d>
        </c:spPr>
      </c:pivotFmt>
      <c:pivotFmt>
        <c:idx val="238"/>
        <c:spPr>
          <a:solidFill>
            <a:schemeClr val="accent1"/>
          </a:solidFill>
          <a:ln w="25400">
            <a:solidFill>
              <a:schemeClr val="lt1"/>
            </a:solidFill>
          </a:ln>
          <a:effectLst/>
          <a:sp3d contourW="25400">
            <a:contourClr>
              <a:schemeClr val="lt1"/>
            </a:contourClr>
          </a:sp3d>
        </c:spPr>
      </c:pivotFmt>
      <c:pivotFmt>
        <c:idx val="239"/>
        <c:spPr>
          <a:solidFill>
            <a:schemeClr val="accent1"/>
          </a:solidFill>
          <a:ln w="25400">
            <a:solidFill>
              <a:schemeClr val="lt1"/>
            </a:solidFill>
          </a:ln>
          <a:effectLst/>
          <a:sp3d contourW="25400">
            <a:contourClr>
              <a:schemeClr val="lt1"/>
            </a:contourClr>
          </a:sp3d>
        </c:spPr>
      </c:pivotFmt>
      <c:pivotFmt>
        <c:idx val="240"/>
        <c:spPr>
          <a:solidFill>
            <a:schemeClr val="accent1"/>
          </a:solidFill>
          <a:ln w="25400">
            <a:solidFill>
              <a:schemeClr val="lt1"/>
            </a:solidFill>
          </a:ln>
          <a:effectLst/>
          <a:sp3d contourW="25400">
            <a:contourClr>
              <a:schemeClr val="lt1"/>
            </a:contourClr>
          </a:sp3d>
        </c:spPr>
      </c:pivotFmt>
      <c:pivotFmt>
        <c:idx val="241"/>
        <c:spPr>
          <a:solidFill>
            <a:schemeClr val="accent1"/>
          </a:solidFill>
          <a:ln w="25400">
            <a:solidFill>
              <a:schemeClr val="lt1"/>
            </a:solidFill>
          </a:ln>
          <a:effectLst/>
          <a:sp3d contourW="25400">
            <a:contourClr>
              <a:schemeClr val="lt1"/>
            </a:contourClr>
          </a:sp3d>
        </c:spPr>
      </c:pivotFmt>
      <c:pivotFmt>
        <c:idx val="242"/>
        <c:spPr>
          <a:solidFill>
            <a:schemeClr val="accent1"/>
          </a:solidFill>
          <a:ln w="25400">
            <a:solidFill>
              <a:schemeClr val="lt1"/>
            </a:solidFill>
          </a:ln>
          <a:effectLst/>
          <a:sp3d contourW="25400">
            <a:contourClr>
              <a:schemeClr val="lt1"/>
            </a:contourClr>
          </a:sp3d>
        </c:spPr>
      </c:pivotFmt>
      <c:pivotFmt>
        <c:idx val="24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4"/>
        <c:spPr>
          <a:solidFill>
            <a:schemeClr val="accent1"/>
          </a:solidFill>
          <a:ln w="25400">
            <a:solidFill>
              <a:schemeClr val="lt1"/>
            </a:solidFill>
          </a:ln>
          <a:effectLst/>
          <a:sp3d contourW="25400">
            <a:contourClr>
              <a:schemeClr val="lt1"/>
            </a:contourClr>
          </a:sp3d>
        </c:spPr>
      </c:pivotFmt>
      <c:pivotFmt>
        <c:idx val="245"/>
        <c:spPr>
          <a:solidFill>
            <a:schemeClr val="accent1"/>
          </a:solidFill>
          <a:ln w="25400">
            <a:solidFill>
              <a:schemeClr val="lt1"/>
            </a:solidFill>
          </a:ln>
          <a:effectLst/>
          <a:sp3d contourW="25400">
            <a:contourClr>
              <a:schemeClr val="lt1"/>
            </a:contourClr>
          </a:sp3d>
        </c:spPr>
      </c:pivotFmt>
      <c:pivotFmt>
        <c:idx val="246"/>
        <c:spPr>
          <a:solidFill>
            <a:schemeClr val="accent1"/>
          </a:solidFill>
          <a:ln w="25400">
            <a:solidFill>
              <a:schemeClr val="lt1"/>
            </a:solidFill>
          </a:ln>
          <a:effectLst/>
          <a:sp3d contourW="25400">
            <a:contourClr>
              <a:schemeClr val="lt1"/>
            </a:contourClr>
          </a:sp3d>
        </c:spPr>
      </c:pivotFmt>
      <c:pivotFmt>
        <c:idx val="247"/>
        <c:spPr>
          <a:solidFill>
            <a:schemeClr val="accent1"/>
          </a:solidFill>
          <a:ln w="25400">
            <a:solidFill>
              <a:schemeClr val="lt1"/>
            </a:solidFill>
          </a:ln>
          <a:effectLst/>
          <a:sp3d contourW="25400">
            <a:contourClr>
              <a:schemeClr val="lt1"/>
            </a:contourClr>
          </a:sp3d>
        </c:spPr>
      </c:pivotFmt>
      <c:pivotFmt>
        <c:idx val="248"/>
        <c:spPr>
          <a:solidFill>
            <a:schemeClr val="accent1"/>
          </a:solidFill>
          <a:ln w="25400">
            <a:solidFill>
              <a:schemeClr val="lt1"/>
            </a:solidFill>
          </a:ln>
          <a:effectLst/>
          <a:sp3d contourW="25400">
            <a:contourClr>
              <a:schemeClr val="lt1"/>
            </a:contourClr>
          </a:sp3d>
        </c:spPr>
      </c:pivotFmt>
      <c:pivotFmt>
        <c:idx val="249"/>
        <c:spPr>
          <a:solidFill>
            <a:schemeClr val="accent1"/>
          </a:solidFill>
          <a:ln w="25400">
            <a:solidFill>
              <a:schemeClr val="lt1"/>
            </a:solidFill>
          </a:ln>
          <a:effectLst/>
          <a:sp3d contourW="25400">
            <a:contourClr>
              <a:schemeClr val="lt1"/>
            </a:contourClr>
          </a:sp3d>
        </c:spPr>
      </c:pivotFmt>
      <c:pivotFmt>
        <c:idx val="250"/>
        <c:spPr>
          <a:solidFill>
            <a:schemeClr val="accent1"/>
          </a:solidFill>
          <a:ln w="25400">
            <a:solidFill>
              <a:schemeClr val="lt1"/>
            </a:solidFill>
          </a:ln>
          <a:effectLst/>
          <a:sp3d contourW="25400">
            <a:contourClr>
              <a:schemeClr val="lt1"/>
            </a:contourClr>
          </a:sp3d>
        </c:spPr>
      </c:pivotFmt>
      <c:pivotFmt>
        <c:idx val="251"/>
        <c:spPr>
          <a:solidFill>
            <a:schemeClr val="accent1"/>
          </a:solidFill>
          <a:ln w="25400">
            <a:solidFill>
              <a:schemeClr val="lt1"/>
            </a:solidFill>
          </a:ln>
          <a:effectLst/>
          <a:sp3d contourW="25400">
            <a:contourClr>
              <a:schemeClr val="lt1"/>
            </a:contourClr>
          </a:sp3d>
        </c:spPr>
      </c:pivotFmt>
      <c:pivotFmt>
        <c:idx val="25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3"/>
        <c:spPr>
          <a:solidFill>
            <a:schemeClr val="accent1"/>
          </a:solidFill>
          <a:ln w="25400">
            <a:solidFill>
              <a:schemeClr val="lt1"/>
            </a:solidFill>
          </a:ln>
          <a:effectLst/>
          <a:sp3d contourW="25400">
            <a:contourClr>
              <a:schemeClr val="lt1"/>
            </a:contourClr>
          </a:sp3d>
        </c:spPr>
      </c:pivotFmt>
      <c:pivotFmt>
        <c:idx val="254"/>
        <c:spPr>
          <a:solidFill>
            <a:schemeClr val="accent1"/>
          </a:solidFill>
          <a:ln w="25400">
            <a:solidFill>
              <a:schemeClr val="lt1"/>
            </a:solidFill>
          </a:ln>
          <a:effectLst/>
          <a:sp3d contourW="25400">
            <a:contourClr>
              <a:schemeClr val="lt1"/>
            </a:contourClr>
          </a:sp3d>
        </c:spPr>
      </c:pivotFmt>
      <c:pivotFmt>
        <c:idx val="255"/>
        <c:spPr>
          <a:solidFill>
            <a:schemeClr val="accent1"/>
          </a:solidFill>
          <a:ln w="25400">
            <a:solidFill>
              <a:schemeClr val="lt1"/>
            </a:solidFill>
          </a:ln>
          <a:effectLst/>
          <a:sp3d contourW="25400">
            <a:contourClr>
              <a:schemeClr val="lt1"/>
            </a:contourClr>
          </a:sp3d>
        </c:spPr>
      </c:pivotFmt>
      <c:pivotFmt>
        <c:idx val="256"/>
        <c:spPr>
          <a:solidFill>
            <a:schemeClr val="accent1"/>
          </a:solidFill>
          <a:ln w="25400">
            <a:solidFill>
              <a:schemeClr val="lt1"/>
            </a:solidFill>
          </a:ln>
          <a:effectLst/>
          <a:sp3d contourW="25400">
            <a:contourClr>
              <a:schemeClr val="lt1"/>
            </a:contourClr>
          </a:sp3d>
        </c:spPr>
      </c:pivotFmt>
      <c:pivotFmt>
        <c:idx val="257"/>
        <c:spPr>
          <a:solidFill>
            <a:schemeClr val="accent1"/>
          </a:solidFill>
          <a:ln w="25400">
            <a:solidFill>
              <a:schemeClr val="lt1"/>
            </a:solidFill>
          </a:ln>
          <a:effectLst/>
          <a:sp3d contourW="25400">
            <a:contourClr>
              <a:schemeClr val="lt1"/>
            </a:contourClr>
          </a:sp3d>
        </c:spPr>
      </c:pivotFmt>
      <c:pivotFmt>
        <c:idx val="258"/>
        <c:spPr>
          <a:solidFill>
            <a:schemeClr val="accent1"/>
          </a:solidFill>
          <a:ln w="25400">
            <a:solidFill>
              <a:schemeClr val="lt1"/>
            </a:solidFill>
          </a:ln>
          <a:effectLst/>
          <a:sp3d contourW="25400">
            <a:contourClr>
              <a:schemeClr val="lt1"/>
            </a:contourClr>
          </a:sp3d>
        </c:spPr>
      </c:pivotFmt>
      <c:pivotFmt>
        <c:idx val="259"/>
        <c:spPr>
          <a:solidFill>
            <a:schemeClr val="accent1"/>
          </a:solidFill>
          <a:ln w="25400">
            <a:solidFill>
              <a:schemeClr val="lt1"/>
            </a:solidFill>
          </a:ln>
          <a:effectLst/>
          <a:sp3d contourW="25400">
            <a:contourClr>
              <a:schemeClr val="lt1"/>
            </a:contourClr>
          </a:sp3d>
        </c:spPr>
      </c:pivotFmt>
      <c:pivotFmt>
        <c:idx val="260"/>
        <c:spPr>
          <a:solidFill>
            <a:schemeClr val="accent1"/>
          </a:solidFill>
          <a:ln w="25400">
            <a:solidFill>
              <a:schemeClr val="lt1"/>
            </a:solidFill>
          </a:ln>
          <a:effectLst/>
          <a:sp3d contourW="25400">
            <a:contourClr>
              <a:schemeClr val="lt1"/>
            </a:contourClr>
          </a:sp3d>
        </c:spPr>
      </c:pivotFmt>
      <c:pivotFmt>
        <c:idx val="26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2"/>
        <c:spPr>
          <a:solidFill>
            <a:schemeClr val="accent1"/>
          </a:solidFill>
          <a:ln w="25400">
            <a:solidFill>
              <a:schemeClr val="lt1"/>
            </a:solidFill>
          </a:ln>
          <a:effectLst/>
          <a:sp3d contourW="25400">
            <a:contourClr>
              <a:schemeClr val="lt1"/>
            </a:contourClr>
          </a:sp3d>
        </c:spPr>
      </c:pivotFmt>
      <c:pivotFmt>
        <c:idx val="263"/>
        <c:spPr>
          <a:solidFill>
            <a:schemeClr val="accent1"/>
          </a:solidFill>
          <a:ln w="25400">
            <a:solidFill>
              <a:schemeClr val="lt1"/>
            </a:solidFill>
          </a:ln>
          <a:effectLst/>
          <a:sp3d contourW="25400">
            <a:contourClr>
              <a:schemeClr val="lt1"/>
            </a:contourClr>
          </a:sp3d>
        </c:spPr>
      </c:pivotFmt>
      <c:pivotFmt>
        <c:idx val="264"/>
        <c:spPr>
          <a:solidFill>
            <a:schemeClr val="accent1"/>
          </a:solidFill>
          <a:ln w="25400">
            <a:solidFill>
              <a:schemeClr val="lt1"/>
            </a:solidFill>
          </a:ln>
          <a:effectLst/>
          <a:sp3d contourW="25400">
            <a:contourClr>
              <a:schemeClr val="lt1"/>
            </a:contourClr>
          </a:sp3d>
        </c:spPr>
      </c:pivotFmt>
      <c:pivotFmt>
        <c:idx val="265"/>
        <c:spPr>
          <a:solidFill>
            <a:schemeClr val="accent1"/>
          </a:solidFill>
          <a:ln w="25400">
            <a:solidFill>
              <a:schemeClr val="lt1"/>
            </a:solidFill>
          </a:ln>
          <a:effectLst/>
          <a:sp3d contourW="25400">
            <a:contourClr>
              <a:schemeClr val="lt1"/>
            </a:contourClr>
          </a:sp3d>
        </c:spPr>
      </c:pivotFmt>
      <c:pivotFmt>
        <c:idx val="266"/>
        <c:spPr>
          <a:solidFill>
            <a:schemeClr val="accent1"/>
          </a:solidFill>
          <a:ln w="25400">
            <a:solidFill>
              <a:schemeClr val="lt1"/>
            </a:solidFill>
          </a:ln>
          <a:effectLst/>
          <a:sp3d contourW="25400">
            <a:contourClr>
              <a:schemeClr val="lt1"/>
            </a:contourClr>
          </a:sp3d>
        </c:spPr>
      </c:pivotFmt>
      <c:pivotFmt>
        <c:idx val="267"/>
        <c:spPr>
          <a:solidFill>
            <a:schemeClr val="accent1"/>
          </a:solidFill>
          <a:ln w="25400">
            <a:solidFill>
              <a:schemeClr val="lt1"/>
            </a:solidFill>
          </a:ln>
          <a:effectLst/>
          <a:sp3d contourW="25400">
            <a:contourClr>
              <a:schemeClr val="lt1"/>
            </a:contourClr>
          </a:sp3d>
        </c:spPr>
      </c:pivotFmt>
      <c:pivotFmt>
        <c:idx val="268"/>
        <c:spPr>
          <a:solidFill>
            <a:schemeClr val="accent1"/>
          </a:solidFill>
          <a:ln w="25400">
            <a:solidFill>
              <a:schemeClr val="lt1"/>
            </a:solidFill>
          </a:ln>
          <a:effectLst/>
          <a:sp3d contourW="25400">
            <a:contourClr>
              <a:schemeClr val="lt1"/>
            </a:contourClr>
          </a:sp3d>
        </c:spPr>
      </c:pivotFmt>
      <c:pivotFmt>
        <c:idx val="269"/>
        <c:spPr>
          <a:solidFill>
            <a:schemeClr val="accent1"/>
          </a:solidFill>
          <a:ln w="25400">
            <a:solidFill>
              <a:schemeClr val="lt1"/>
            </a:solidFill>
          </a:ln>
          <a:effectLst/>
          <a:sp3d contourW="25400">
            <a:contourClr>
              <a:schemeClr val="lt1"/>
            </a:contourClr>
          </a:sp3d>
        </c:spPr>
      </c:pivotFmt>
      <c:pivotFmt>
        <c:idx val="2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1"/>
        <c:spPr>
          <a:solidFill>
            <a:schemeClr val="accent1"/>
          </a:solidFill>
          <a:ln w="25400">
            <a:solidFill>
              <a:schemeClr val="lt1"/>
            </a:solidFill>
          </a:ln>
          <a:effectLst/>
          <a:sp3d contourW="25400">
            <a:contourClr>
              <a:schemeClr val="lt1"/>
            </a:contourClr>
          </a:sp3d>
        </c:spPr>
      </c:pivotFmt>
      <c:pivotFmt>
        <c:idx val="272"/>
        <c:spPr>
          <a:solidFill>
            <a:schemeClr val="accent1"/>
          </a:solidFill>
          <a:ln w="25400">
            <a:solidFill>
              <a:schemeClr val="lt1"/>
            </a:solidFill>
          </a:ln>
          <a:effectLst/>
          <a:sp3d contourW="25400">
            <a:contourClr>
              <a:schemeClr val="lt1"/>
            </a:contourClr>
          </a:sp3d>
        </c:spPr>
      </c:pivotFmt>
      <c:pivotFmt>
        <c:idx val="273"/>
        <c:spPr>
          <a:solidFill>
            <a:schemeClr val="accent1"/>
          </a:solidFill>
          <a:ln w="25400">
            <a:solidFill>
              <a:schemeClr val="lt1"/>
            </a:solidFill>
          </a:ln>
          <a:effectLst/>
          <a:sp3d contourW="25400">
            <a:contourClr>
              <a:schemeClr val="lt1"/>
            </a:contourClr>
          </a:sp3d>
        </c:spPr>
      </c:pivotFmt>
      <c:pivotFmt>
        <c:idx val="274"/>
        <c:spPr>
          <a:solidFill>
            <a:schemeClr val="accent1"/>
          </a:solidFill>
          <a:ln w="25400">
            <a:solidFill>
              <a:schemeClr val="lt1"/>
            </a:solidFill>
          </a:ln>
          <a:effectLst/>
          <a:sp3d contourW="25400">
            <a:contourClr>
              <a:schemeClr val="lt1"/>
            </a:contourClr>
          </a:sp3d>
        </c:spPr>
      </c:pivotFmt>
      <c:pivotFmt>
        <c:idx val="275"/>
        <c:spPr>
          <a:solidFill>
            <a:schemeClr val="accent1"/>
          </a:solidFill>
          <a:ln w="25400">
            <a:solidFill>
              <a:schemeClr val="lt1"/>
            </a:solidFill>
          </a:ln>
          <a:effectLst/>
          <a:sp3d contourW="25400">
            <a:contourClr>
              <a:schemeClr val="lt1"/>
            </a:contourClr>
          </a:sp3d>
        </c:spPr>
      </c:pivotFmt>
      <c:pivotFmt>
        <c:idx val="276"/>
        <c:spPr>
          <a:solidFill>
            <a:schemeClr val="accent1"/>
          </a:solidFill>
          <a:ln w="25400">
            <a:solidFill>
              <a:schemeClr val="lt1"/>
            </a:solidFill>
          </a:ln>
          <a:effectLst/>
          <a:sp3d contourW="25400">
            <a:contourClr>
              <a:schemeClr val="lt1"/>
            </a:contourClr>
          </a:sp3d>
        </c:spPr>
      </c:pivotFmt>
      <c:pivotFmt>
        <c:idx val="277"/>
        <c:spPr>
          <a:solidFill>
            <a:schemeClr val="accent1"/>
          </a:solidFill>
          <a:ln w="25400">
            <a:solidFill>
              <a:schemeClr val="lt1"/>
            </a:solidFill>
          </a:ln>
          <a:effectLst/>
          <a:sp3d contourW="25400">
            <a:contourClr>
              <a:schemeClr val="lt1"/>
            </a:contourClr>
          </a:sp3d>
        </c:spPr>
      </c:pivotFmt>
      <c:pivotFmt>
        <c:idx val="278"/>
        <c:spPr>
          <a:solidFill>
            <a:schemeClr val="accent1"/>
          </a:solidFill>
          <a:ln w="25400">
            <a:solidFill>
              <a:schemeClr val="lt1"/>
            </a:solidFill>
          </a:ln>
          <a:effectLst/>
          <a:sp3d contourW="25400">
            <a:contourClr>
              <a:schemeClr val="lt1"/>
            </a:contourClr>
          </a:sp3d>
        </c:spPr>
      </c:pivotFmt>
      <c:pivotFmt>
        <c:idx val="27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0"/>
        <c:spPr>
          <a:solidFill>
            <a:schemeClr val="accent1"/>
          </a:solidFill>
          <a:ln w="25400">
            <a:solidFill>
              <a:schemeClr val="lt1"/>
            </a:solidFill>
          </a:ln>
          <a:effectLst/>
          <a:sp3d contourW="25400">
            <a:contourClr>
              <a:schemeClr val="lt1"/>
            </a:contourClr>
          </a:sp3d>
        </c:spPr>
      </c:pivotFmt>
      <c:pivotFmt>
        <c:idx val="281"/>
        <c:spPr>
          <a:solidFill>
            <a:schemeClr val="accent1"/>
          </a:solidFill>
          <a:ln w="25400">
            <a:solidFill>
              <a:schemeClr val="lt1"/>
            </a:solidFill>
          </a:ln>
          <a:effectLst/>
          <a:sp3d contourW="25400">
            <a:contourClr>
              <a:schemeClr val="lt1"/>
            </a:contourClr>
          </a:sp3d>
        </c:spPr>
      </c:pivotFmt>
      <c:pivotFmt>
        <c:idx val="282"/>
        <c:spPr>
          <a:solidFill>
            <a:schemeClr val="accent1"/>
          </a:solidFill>
          <a:ln w="25400">
            <a:solidFill>
              <a:schemeClr val="lt1"/>
            </a:solidFill>
          </a:ln>
          <a:effectLst/>
          <a:sp3d contourW="25400">
            <a:contourClr>
              <a:schemeClr val="lt1"/>
            </a:contourClr>
          </a:sp3d>
        </c:spPr>
      </c:pivotFmt>
      <c:pivotFmt>
        <c:idx val="283"/>
        <c:spPr>
          <a:solidFill>
            <a:schemeClr val="accent1"/>
          </a:solidFill>
          <a:ln w="25400">
            <a:solidFill>
              <a:schemeClr val="lt1"/>
            </a:solidFill>
          </a:ln>
          <a:effectLst/>
          <a:sp3d contourW="25400">
            <a:contourClr>
              <a:schemeClr val="lt1"/>
            </a:contourClr>
          </a:sp3d>
        </c:spPr>
      </c:pivotFmt>
      <c:pivotFmt>
        <c:idx val="284"/>
        <c:spPr>
          <a:solidFill>
            <a:schemeClr val="accent1"/>
          </a:solidFill>
          <a:ln w="25400">
            <a:solidFill>
              <a:schemeClr val="lt1"/>
            </a:solidFill>
          </a:ln>
          <a:effectLst/>
          <a:sp3d contourW="25400">
            <a:contourClr>
              <a:schemeClr val="lt1"/>
            </a:contourClr>
          </a:sp3d>
        </c:spPr>
      </c:pivotFmt>
      <c:pivotFmt>
        <c:idx val="285"/>
        <c:spPr>
          <a:solidFill>
            <a:schemeClr val="accent1"/>
          </a:solidFill>
          <a:ln w="25400">
            <a:solidFill>
              <a:schemeClr val="lt1"/>
            </a:solidFill>
          </a:ln>
          <a:effectLst/>
          <a:sp3d contourW="25400">
            <a:contourClr>
              <a:schemeClr val="lt1"/>
            </a:contourClr>
          </a:sp3d>
        </c:spPr>
      </c:pivotFmt>
      <c:pivotFmt>
        <c:idx val="286"/>
        <c:spPr>
          <a:solidFill>
            <a:schemeClr val="accent1"/>
          </a:solidFill>
          <a:ln w="25400">
            <a:solidFill>
              <a:schemeClr val="lt1"/>
            </a:solidFill>
          </a:ln>
          <a:effectLst/>
          <a:sp3d contourW="25400">
            <a:contourClr>
              <a:schemeClr val="lt1"/>
            </a:contourClr>
          </a:sp3d>
        </c:spPr>
      </c:pivotFmt>
      <c:pivotFmt>
        <c:idx val="287"/>
        <c:spPr>
          <a:solidFill>
            <a:schemeClr val="accent1"/>
          </a:solidFill>
          <a:ln w="25400">
            <a:solidFill>
              <a:schemeClr val="lt1"/>
            </a:solidFill>
          </a:ln>
          <a:effectLst/>
          <a:sp3d contourW="25400">
            <a:contourClr>
              <a:schemeClr val="lt1"/>
            </a:contourClr>
          </a:sp3d>
        </c:spPr>
      </c:pivotFmt>
      <c:pivotFmt>
        <c:idx val="2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9"/>
        <c:spPr>
          <a:solidFill>
            <a:schemeClr val="accent1"/>
          </a:solidFill>
          <a:ln w="25400">
            <a:solidFill>
              <a:schemeClr val="lt1"/>
            </a:solidFill>
          </a:ln>
          <a:effectLst/>
          <a:sp3d contourW="25400">
            <a:contourClr>
              <a:schemeClr val="lt1"/>
            </a:contourClr>
          </a:sp3d>
        </c:spPr>
      </c:pivotFmt>
      <c:pivotFmt>
        <c:idx val="290"/>
        <c:spPr>
          <a:solidFill>
            <a:schemeClr val="accent1"/>
          </a:solidFill>
          <a:ln w="25400">
            <a:solidFill>
              <a:schemeClr val="lt1"/>
            </a:solidFill>
          </a:ln>
          <a:effectLst/>
          <a:sp3d contourW="25400">
            <a:contourClr>
              <a:schemeClr val="lt1"/>
            </a:contourClr>
          </a:sp3d>
        </c:spPr>
      </c:pivotFmt>
      <c:pivotFmt>
        <c:idx val="291"/>
        <c:spPr>
          <a:solidFill>
            <a:schemeClr val="accent1"/>
          </a:solidFill>
          <a:ln w="25400">
            <a:solidFill>
              <a:schemeClr val="lt1"/>
            </a:solidFill>
          </a:ln>
          <a:effectLst/>
          <a:sp3d contourW="25400">
            <a:contourClr>
              <a:schemeClr val="lt1"/>
            </a:contourClr>
          </a:sp3d>
        </c:spPr>
      </c:pivotFmt>
      <c:pivotFmt>
        <c:idx val="292"/>
        <c:spPr>
          <a:solidFill>
            <a:schemeClr val="accent1"/>
          </a:solidFill>
          <a:ln w="25400">
            <a:solidFill>
              <a:schemeClr val="lt1"/>
            </a:solidFill>
          </a:ln>
          <a:effectLst/>
          <a:sp3d contourW="25400">
            <a:contourClr>
              <a:schemeClr val="lt1"/>
            </a:contourClr>
          </a:sp3d>
        </c:spPr>
      </c:pivotFmt>
      <c:pivotFmt>
        <c:idx val="293"/>
        <c:spPr>
          <a:solidFill>
            <a:schemeClr val="accent1"/>
          </a:solidFill>
          <a:ln w="25400">
            <a:solidFill>
              <a:schemeClr val="lt1"/>
            </a:solidFill>
          </a:ln>
          <a:effectLst/>
          <a:sp3d contourW="25400">
            <a:contourClr>
              <a:schemeClr val="lt1"/>
            </a:contourClr>
          </a:sp3d>
        </c:spPr>
      </c:pivotFmt>
      <c:pivotFmt>
        <c:idx val="294"/>
        <c:spPr>
          <a:solidFill>
            <a:schemeClr val="accent1"/>
          </a:solidFill>
          <a:ln w="25400">
            <a:solidFill>
              <a:schemeClr val="lt1"/>
            </a:solidFill>
          </a:ln>
          <a:effectLst/>
          <a:sp3d contourW="25400">
            <a:contourClr>
              <a:schemeClr val="lt1"/>
            </a:contourClr>
          </a:sp3d>
        </c:spPr>
      </c:pivotFmt>
      <c:pivotFmt>
        <c:idx val="295"/>
        <c:spPr>
          <a:solidFill>
            <a:schemeClr val="accent1"/>
          </a:solidFill>
          <a:ln w="25400">
            <a:solidFill>
              <a:schemeClr val="lt1"/>
            </a:solidFill>
          </a:ln>
          <a:effectLst/>
          <a:sp3d contourW="25400">
            <a:contourClr>
              <a:schemeClr val="lt1"/>
            </a:contourClr>
          </a:sp3d>
        </c:spPr>
      </c:pivotFmt>
      <c:pivotFmt>
        <c:idx val="296"/>
        <c:spPr>
          <a:solidFill>
            <a:schemeClr val="accent1"/>
          </a:solidFill>
          <a:ln w="25400">
            <a:solidFill>
              <a:schemeClr val="lt1"/>
            </a:solidFill>
          </a:ln>
          <a:effectLst/>
          <a:sp3d contourW="25400">
            <a:contourClr>
              <a:schemeClr val="lt1"/>
            </a:contourClr>
          </a:sp3d>
        </c:spPr>
      </c:pivotFmt>
      <c:pivotFmt>
        <c:idx val="29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8"/>
        <c:spPr>
          <a:solidFill>
            <a:schemeClr val="accent1"/>
          </a:solidFill>
          <a:ln w="25400">
            <a:solidFill>
              <a:schemeClr val="lt1"/>
            </a:solidFill>
          </a:ln>
          <a:effectLst/>
          <a:sp3d contourW="25400">
            <a:contourClr>
              <a:schemeClr val="lt1"/>
            </a:contourClr>
          </a:sp3d>
        </c:spPr>
      </c:pivotFmt>
      <c:pivotFmt>
        <c:idx val="299"/>
        <c:spPr>
          <a:solidFill>
            <a:schemeClr val="accent1"/>
          </a:solidFill>
          <a:ln w="25400">
            <a:solidFill>
              <a:schemeClr val="lt1"/>
            </a:solidFill>
          </a:ln>
          <a:effectLst/>
          <a:sp3d contourW="25400">
            <a:contourClr>
              <a:schemeClr val="lt1"/>
            </a:contourClr>
          </a:sp3d>
        </c:spPr>
      </c:pivotFmt>
      <c:pivotFmt>
        <c:idx val="300"/>
        <c:spPr>
          <a:solidFill>
            <a:schemeClr val="accent1"/>
          </a:solidFill>
          <a:ln w="25400">
            <a:solidFill>
              <a:schemeClr val="lt1"/>
            </a:solidFill>
          </a:ln>
          <a:effectLst/>
          <a:sp3d contourW="25400">
            <a:contourClr>
              <a:schemeClr val="lt1"/>
            </a:contourClr>
          </a:sp3d>
        </c:spPr>
      </c:pivotFmt>
      <c:pivotFmt>
        <c:idx val="301"/>
        <c:spPr>
          <a:solidFill>
            <a:schemeClr val="accent1"/>
          </a:solidFill>
          <a:ln w="25400">
            <a:solidFill>
              <a:schemeClr val="lt1"/>
            </a:solidFill>
          </a:ln>
          <a:effectLst/>
          <a:sp3d contourW="25400">
            <a:contourClr>
              <a:schemeClr val="lt1"/>
            </a:contourClr>
          </a:sp3d>
        </c:spPr>
      </c:pivotFmt>
      <c:pivotFmt>
        <c:idx val="302"/>
        <c:spPr>
          <a:solidFill>
            <a:schemeClr val="accent1"/>
          </a:solidFill>
          <a:ln w="25400">
            <a:solidFill>
              <a:schemeClr val="lt1"/>
            </a:solidFill>
          </a:ln>
          <a:effectLst/>
          <a:sp3d contourW="25400">
            <a:contourClr>
              <a:schemeClr val="lt1"/>
            </a:contourClr>
          </a:sp3d>
        </c:spPr>
      </c:pivotFmt>
      <c:pivotFmt>
        <c:idx val="303"/>
        <c:spPr>
          <a:solidFill>
            <a:schemeClr val="accent1"/>
          </a:solidFill>
          <a:ln w="25400">
            <a:solidFill>
              <a:schemeClr val="lt1"/>
            </a:solidFill>
          </a:ln>
          <a:effectLst/>
          <a:sp3d contourW="25400">
            <a:contourClr>
              <a:schemeClr val="lt1"/>
            </a:contourClr>
          </a:sp3d>
        </c:spPr>
      </c:pivotFmt>
      <c:pivotFmt>
        <c:idx val="304"/>
        <c:spPr>
          <a:solidFill>
            <a:schemeClr val="accent1"/>
          </a:solidFill>
          <a:ln w="25400">
            <a:solidFill>
              <a:schemeClr val="lt1"/>
            </a:solidFill>
          </a:ln>
          <a:effectLst/>
          <a:sp3d contourW="25400">
            <a:contourClr>
              <a:schemeClr val="lt1"/>
            </a:contourClr>
          </a:sp3d>
        </c:spPr>
      </c:pivotFmt>
      <c:pivotFmt>
        <c:idx val="305"/>
        <c:spPr>
          <a:solidFill>
            <a:schemeClr val="accent1"/>
          </a:solidFill>
          <a:ln w="25400">
            <a:solidFill>
              <a:schemeClr val="lt1"/>
            </a:solidFill>
          </a:ln>
          <a:effectLst/>
          <a:sp3d contourW="25400">
            <a:contourClr>
              <a:schemeClr val="lt1"/>
            </a:contourClr>
          </a:sp3d>
        </c:spPr>
      </c:pivotFmt>
      <c:pivotFmt>
        <c:idx val="30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7"/>
        <c:spPr>
          <a:solidFill>
            <a:schemeClr val="accent1"/>
          </a:solidFill>
          <a:ln w="25400">
            <a:solidFill>
              <a:schemeClr val="lt1"/>
            </a:solidFill>
          </a:ln>
          <a:effectLst/>
          <a:sp3d contourW="25400">
            <a:contourClr>
              <a:schemeClr val="lt1"/>
            </a:contourClr>
          </a:sp3d>
        </c:spPr>
      </c:pivotFmt>
      <c:pivotFmt>
        <c:idx val="308"/>
        <c:spPr>
          <a:solidFill>
            <a:schemeClr val="accent1"/>
          </a:solidFill>
          <a:ln w="25400">
            <a:solidFill>
              <a:schemeClr val="lt1"/>
            </a:solidFill>
          </a:ln>
          <a:effectLst/>
          <a:sp3d contourW="25400">
            <a:contourClr>
              <a:schemeClr val="lt1"/>
            </a:contourClr>
          </a:sp3d>
        </c:spPr>
      </c:pivotFmt>
      <c:pivotFmt>
        <c:idx val="309"/>
        <c:spPr>
          <a:solidFill>
            <a:schemeClr val="accent1"/>
          </a:solidFill>
          <a:ln w="25400">
            <a:solidFill>
              <a:schemeClr val="lt1"/>
            </a:solidFill>
          </a:ln>
          <a:effectLst/>
          <a:sp3d contourW="25400">
            <a:contourClr>
              <a:schemeClr val="lt1"/>
            </a:contourClr>
          </a:sp3d>
        </c:spPr>
      </c:pivotFmt>
      <c:pivotFmt>
        <c:idx val="310"/>
        <c:spPr>
          <a:solidFill>
            <a:schemeClr val="accent1"/>
          </a:solidFill>
          <a:ln w="25400">
            <a:solidFill>
              <a:schemeClr val="lt1"/>
            </a:solidFill>
          </a:ln>
          <a:effectLst/>
          <a:sp3d contourW="25400">
            <a:contourClr>
              <a:schemeClr val="lt1"/>
            </a:contourClr>
          </a:sp3d>
        </c:spPr>
      </c:pivotFmt>
      <c:pivotFmt>
        <c:idx val="311"/>
        <c:spPr>
          <a:solidFill>
            <a:schemeClr val="accent1"/>
          </a:solidFill>
          <a:ln w="25400">
            <a:solidFill>
              <a:schemeClr val="lt1"/>
            </a:solidFill>
          </a:ln>
          <a:effectLst/>
          <a:sp3d contourW="25400">
            <a:contourClr>
              <a:schemeClr val="lt1"/>
            </a:contourClr>
          </a:sp3d>
        </c:spPr>
      </c:pivotFmt>
      <c:pivotFmt>
        <c:idx val="312"/>
        <c:spPr>
          <a:solidFill>
            <a:schemeClr val="accent1"/>
          </a:solidFill>
          <a:ln w="25400">
            <a:solidFill>
              <a:schemeClr val="lt1"/>
            </a:solidFill>
          </a:ln>
          <a:effectLst/>
          <a:sp3d contourW="25400">
            <a:contourClr>
              <a:schemeClr val="lt1"/>
            </a:contourClr>
          </a:sp3d>
        </c:spPr>
      </c:pivotFmt>
      <c:pivotFmt>
        <c:idx val="313"/>
        <c:spPr>
          <a:solidFill>
            <a:schemeClr val="accent1"/>
          </a:solidFill>
          <a:ln w="25400">
            <a:solidFill>
              <a:schemeClr val="lt1"/>
            </a:solidFill>
          </a:ln>
          <a:effectLst/>
          <a:sp3d contourW="25400">
            <a:contourClr>
              <a:schemeClr val="lt1"/>
            </a:contourClr>
          </a:sp3d>
        </c:spPr>
      </c:pivotFmt>
      <c:pivotFmt>
        <c:idx val="314"/>
        <c:spPr>
          <a:solidFill>
            <a:schemeClr val="accent1"/>
          </a:solidFill>
          <a:ln w="25400">
            <a:solidFill>
              <a:schemeClr val="lt1"/>
            </a:solidFill>
          </a:ln>
          <a:effectLst/>
          <a:sp3d contourW="25400">
            <a:contourClr>
              <a:schemeClr val="lt1"/>
            </a:contourClr>
          </a:sp3d>
        </c:spPr>
      </c:pivotFmt>
      <c:pivotFmt>
        <c:idx val="3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6"/>
        <c:spPr>
          <a:solidFill>
            <a:schemeClr val="accent1"/>
          </a:solidFill>
          <a:ln w="25400">
            <a:solidFill>
              <a:schemeClr val="lt1"/>
            </a:solidFill>
          </a:ln>
          <a:effectLst/>
          <a:sp3d contourW="25400">
            <a:contourClr>
              <a:schemeClr val="lt1"/>
            </a:contourClr>
          </a:sp3d>
        </c:spPr>
      </c:pivotFmt>
      <c:pivotFmt>
        <c:idx val="317"/>
        <c:spPr>
          <a:solidFill>
            <a:schemeClr val="accent1"/>
          </a:solidFill>
          <a:ln w="25400">
            <a:solidFill>
              <a:schemeClr val="lt1"/>
            </a:solidFill>
          </a:ln>
          <a:effectLst/>
          <a:sp3d contourW="25400">
            <a:contourClr>
              <a:schemeClr val="lt1"/>
            </a:contourClr>
          </a:sp3d>
        </c:spPr>
      </c:pivotFmt>
      <c:pivotFmt>
        <c:idx val="318"/>
        <c:spPr>
          <a:solidFill>
            <a:schemeClr val="accent1"/>
          </a:solidFill>
          <a:ln w="25400">
            <a:solidFill>
              <a:schemeClr val="lt1"/>
            </a:solidFill>
          </a:ln>
          <a:effectLst/>
          <a:sp3d contourW="25400">
            <a:contourClr>
              <a:schemeClr val="lt1"/>
            </a:contourClr>
          </a:sp3d>
        </c:spPr>
      </c:pivotFmt>
      <c:pivotFmt>
        <c:idx val="319"/>
        <c:spPr>
          <a:solidFill>
            <a:schemeClr val="accent1"/>
          </a:solidFill>
          <a:ln w="25400">
            <a:solidFill>
              <a:schemeClr val="lt1"/>
            </a:solidFill>
          </a:ln>
          <a:effectLst/>
          <a:sp3d contourW="25400">
            <a:contourClr>
              <a:schemeClr val="lt1"/>
            </a:contourClr>
          </a:sp3d>
        </c:spPr>
      </c:pivotFmt>
      <c:pivotFmt>
        <c:idx val="320"/>
        <c:spPr>
          <a:solidFill>
            <a:schemeClr val="accent1"/>
          </a:solidFill>
          <a:ln w="25400">
            <a:solidFill>
              <a:schemeClr val="lt1"/>
            </a:solidFill>
          </a:ln>
          <a:effectLst/>
          <a:sp3d contourW="25400">
            <a:contourClr>
              <a:schemeClr val="lt1"/>
            </a:contourClr>
          </a:sp3d>
        </c:spPr>
      </c:pivotFmt>
      <c:pivotFmt>
        <c:idx val="321"/>
        <c:spPr>
          <a:solidFill>
            <a:schemeClr val="accent1"/>
          </a:solidFill>
          <a:ln w="25400">
            <a:solidFill>
              <a:schemeClr val="lt1"/>
            </a:solidFill>
          </a:ln>
          <a:effectLst/>
          <a:sp3d contourW="25400">
            <a:contourClr>
              <a:schemeClr val="lt1"/>
            </a:contourClr>
          </a:sp3d>
        </c:spPr>
      </c:pivotFmt>
      <c:pivotFmt>
        <c:idx val="322"/>
        <c:spPr>
          <a:solidFill>
            <a:schemeClr val="accent1"/>
          </a:solidFill>
          <a:ln w="25400">
            <a:solidFill>
              <a:schemeClr val="lt1"/>
            </a:solidFill>
          </a:ln>
          <a:effectLst/>
          <a:sp3d contourW="25400">
            <a:contourClr>
              <a:schemeClr val="lt1"/>
            </a:contourClr>
          </a:sp3d>
        </c:spPr>
      </c:pivotFmt>
      <c:pivotFmt>
        <c:idx val="323"/>
        <c:spPr>
          <a:solidFill>
            <a:schemeClr val="accent1"/>
          </a:solidFill>
          <a:ln w="25400">
            <a:solidFill>
              <a:schemeClr val="lt1"/>
            </a:solidFill>
          </a:ln>
          <a:effectLst/>
          <a:sp3d contourW="25400">
            <a:contourClr>
              <a:schemeClr val="lt1"/>
            </a:contourClr>
          </a:sp3d>
        </c:spPr>
      </c:pivotFmt>
      <c:pivotFmt>
        <c:idx val="32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5"/>
        <c:spPr>
          <a:solidFill>
            <a:schemeClr val="accent1"/>
          </a:solidFill>
          <a:ln w="25400">
            <a:solidFill>
              <a:schemeClr val="lt1"/>
            </a:solidFill>
          </a:ln>
          <a:effectLst/>
          <a:sp3d contourW="25400">
            <a:contourClr>
              <a:schemeClr val="lt1"/>
            </a:contourClr>
          </a:sp3d>
        </c:spPr>
      </c:pivotFmt>
      <c:pivotFmt>
        <c:idx val="326"/>
        <c:spPr>
          <a:solidFill>
            <a:schemeClr val="accent1"/>
          </a:solidFill>
          <a:ln w="25400">
            <a:solidFill>
              <a:schemeClr val="lt1"/>
            </a:solidFill>
          </a:ln>
          <a:effectLst/>
          <a:sp3d contourW="25400">
            <a:contourClr>
              <a:schemeClr val="lt1"/>
            </a:contourClr>
          </a:sp3d>
        </c:spPr>
      </c:pivotFmt>
      <c:pivotFmt>
        <c:idx val="327"/>
        <c:spPr>
          <a:solidFill>
            <a:schemeClr val="accent1"/>
          </a:solidFill>
          <a:ln w="25400">
            <a:solidFill>
              <a:schemeClr val="lt1"/>
            </a:solidFill>
          </a:ln>
          <a:effectLst/>
          <a:sp3d contourW="25400">
            <a:contourClr>
              <a:schemeClr val="lt1"/>
            </a:contourClr>
          </a:sp3d>
        </c:spPr>
      </c:pivotFmt>
      <c:pivotFmt>
        <c:idx val="328"/>
        <c:spPr>
          <a:solidFill>
            <a:schemeClr val="accent1"/>
          </a:solidFill>
          <a:ln w="25400">
            <a:solidFill>
              <a:schemeClr val="lt1"/>
            </a:solidFill>
          </a:ln>
          <a:effectLst/>
          <a:sp3d contourW="25400">
            <a:contourClr>
              <a:schemeClr val="lt1"/>
            </a:contourClr>
          </a:sp3d>
        </c:spPr>
      </c:pivotFmt>
      <c:pivotFmt>
        <c:idx val="329"/>
        <c:spPr>
          <a:solidFill>
            <a:schemeClr val="accent1"/>
          </a:solidFill>
          <a:ln w="25400">
            <a:solidFill>
              <a:schemeClr val="lt1"/>
            </a:solidFill>
          </a:ln>
          <a:effectLst/>
          <a:sp3d contourW="25400">
            <a:contourClr>
              <a:schemeClr val="lt1"/>
            </a:contourClr>
          </a:sp3d>
        </c:spPr>
      </c:pivotFmt>
      <c:pivotFmt>
        <c:idx val="330"/>
        <c:spPr>
          <a:solidFill>
            <a:schemeClr val="accent1"/>
          </a:solidFill>
          <a:ln w="25400">
            <a:solidFill>
              <a:schemeClr val="lt1"/>
            </a:solidFill>
          </a:ln>
          <a:effectLst/>
          <a:sp3d contourW="25400">
            <a:contourClr>
              <a:schemeClr val="lt1"/>
            </a:contourClr>
          </a:sp3d>
        </c:spPr>
      </c:pivotFmt>
      <c:pivotFmt>
        <c:idx val="331"/>
        <c:spPr>
          <a:solidFill>
            <a:schemeClr val="accent1"/>
          </a:solidFill>
          <a:ln w="25400">
            <a:solidFill>
              <a:schemeClr val="lt1"/>
            </a:solidFill>
          </a:ln>
          <a:effectLst/>
          <a:sp3d contourW="25400">
            <a:contourClr>
              <a:schemeClr val="lt1"/>
            </a:contourClr>
          </a:sp3d>
        </c:spPr>
      </c:pivotFmt>
      <c:pivotFmt>
        <c:idx val="332"/>
        <c:spPr>
          <a:solidFill>
            <a:schemeClr val="accent1"/>
          </a:solidFill>
          <a:ln w="25400">
            <a:solidFill>
              <a:schemeClr val="lt1"/>
            </a:solidFill>
          </a:ln>
          <a:effectLst/>
          <a:sp3d contourW="25400">
            <a:contourClr>
              <a:schemeClr val="lt1"/>
            </a:contourClr>
          </a:sp3d>
        </c:spPr>
      </c:pivotFmt>
      <c:pivotFmt>
        <c:idx val="33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4"/>
        <c:spPr>
          <a:solidFill>
            <a:schemeClr val="accent1"/>
          </a:solidFill>
          <a:ln w="25400">
            <a:solidFill>
              <a:schemeClr val="lt1"/>
            </a:solidFill>
          </a:ln>
          <a:effectLst/>
          <a:sp3d contourW="25400">
            <a:contourClr>
              <a:schemeClr val="lt1"/>
            </a:contourClr>
          </a:sp3d>
        </c:spPr>
      </c:pivotFmt>
      <c:pivotFmt>
        <c:idx val="335"/>
        <c:spPr>
          <a:solidFill>
            <a:schemeClr val="accent1"/>
          </a:solidFill>
          <a:ln w="25400">
            <a:solidFill>
              <a:schemeClr val="lt1"/>
            </a:solidFill>
          </a:ln>
          <a:effectLst/>
          <a:sp3d contourW="25400">
            <a:contourClr>
              <a:schemeClr val="lt1"/>
            </a:contourClr>
          </a:sp3d>
        </c:spPr>
      </c:pivotFmt>
      <c:pivotFmt>
        <c:idx val="336"/>
        <c:spPr>
          <a:solidFill>
            <a:schemeClr val="accent1"/>
          </a:solidFill>
          <a:ln w="25400">
            <a:solidFill>
              <a:schemeClr val="lt1"/>
            </a:solidFill>
          </a:ln>
          <a:effectLst/>
          <a:sp3d contourW="25400">
            <a:contourClr>
              <a:schemeClr val="lt1"/>
            </a:contourClr>
          </a:sp3d>
        </c:spPr>
      </c:pivotFmt>
      <c:pivotFmt>
        <c:idx val="337"/>
        <c:spPr>
          <a:solidFill>
            <a:schemeClr val="accent1"/>
          </a:solidFill>
          <a:ln w="25400">
            <a:solidFill>
              <a:schemeClr val="lt1"/>
            </a:solidFill>
          </a:ln>
          <a:effectLst/>
          <a:sp3d contourW="25400">
            <a:contourClr>
              <a:schemeClr val="lt1"/>
            </a:contourClr>
          </a:sp3d>
        </c:spPr>
      </c:pivotFmt>
      <c:pivotFmt>
        <c:idx val="338"/>
        <c:spPr>
          <a:solidFill>
            <a:schemeClr val="accent1"/>
          </a:solidFill>
          <a:ln w="25400">
            <a:solidFill>
              <a:schemeClr val="lt1"/>
            </a:solidFill>
          </a:ln>
          <a:effectLst/>
          <a:sp3d contourW="25400">
            <a:contourClr>
              <a:schemeClr val="lt1"/>
            </a:contourClr>
          </a:sp3d>
        </c:spPr>
      </c:pivotFmt>
      <c:pivotFmt>
        <c:idx val="339"/>
        <c:spPr>
          <a:solidFill>
            <a:schemeClr val="accent1"/>
          </a:solidFill>
          <a:ln w="25400">
            <a:solidFill>
              <a:schemeClr val="lt1"/>
            </a:solidFill>
          </a:ln>
          <a:effectLst/>
          <a:sp3d contourW="25400">
            <a:contourClr>
              <a:schemeClr val="lt1"/>
            </a:contourClr>
          </a:sp3d>
        </c:spPr>
      </c:pivotFmt>
      <c:pivotFmt>
        <c:idx val="340"/>
        <c:spPr>
          <a:solidFill>
            <a:schemeClr val="accent1"/>
          </a:solidFill>
          <a:ln w="25400">
            <a:solidFill>
              <a:schemeClr val="lt1"/>
            </a:solidFill>
          </a:ln>
          <a:effectLst/>
          <a:sp3d contourW="25400">
            <a:contourClr>
              <a:schemeClr val="lt1"/>
            </a:contourClr>
          </a:sp3d>
        </c:spPr>
      </c:pivotFmt>
      <c:pivotFmt>
        <c:idx val="341"/>
        <c:spPr>
          <a:solidFill>
            <a:schemeClr val="accent1"/>
          </a:solidFill>
          <a:ln w="25400">
            <a:solidFill>
              <a:schemeClr val="lt1"/>
            </a:solidFill>
          </a:ln>
          <a:effectLst/>
          <a:sp3d contourW="25400">
            <a:contourClr>
              <a:schemeClr val="lt1"/>
            </a:contourClr>
          </a:sp3d>
        </c:spPr>
      </c:pivotFmt>
      <c:pivotFmt>
        <c:idx val="34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3"/>
        <c:spPr>
          <a:solidFill>
            <a:schemeClr val="accent1"/>
          </a:solidFill>
          <a:ln w="25400">
            <a:solidFill>
              <a:schemeClr val="lt1"/>
            </a:solidFill>
          </a:ln>
          <a:effectLst/>
          <a:sp3d contourW="25400">
            <a:contourClr>
              <a:schemeClr val="lt1"/>
            </a:contourClr>
          </a:sp3d>
        </c:spPr>
      </c:pivotFmt>
      <c:pivotFmt>
        <c:idx val="344"/>
        <c:spPr>
          <a:solidFill>
            <a:schemeClr val="accent1"/>
          </a:solidFill>
          <a:ln w="25400">
            <a:solidFill>
              <a:schemeClr val="lt1"/>
            </a:solidFill>
          </a:ln>
          <a:effectLst/>
          <a:sp3d contourW="25400">
            <a:contourClr>
              <a:schemeClr val="lt1"/>
            </a:contourClr>
          </a:sp3d>
        </c:spPr>
      </c:pivotFmt>
      <c:pivotFmt>
        <c:idx val="345"/>
        <c:spPr>
          <a:solidFill>
            <a:schemeClr val="accent1"/>
          </a:solidFill>
          <a:ln w="25400">
            <a:solidFill>
              <a:schemeClr val="lt1"/>
            </a:solidFill>
          </a:ln>
          <a:effectLst/>
          <a:sp3d contourW="25400">
            <a:contourClr>
              <a:schemeClr val="lt1"/>
            </a:contourClr>
          </a:sp3d>
        </c:spPr>
      </c:pivotFmt>
      <c:pivotFmt>
        <c:idx val="346"/>
        <c:spPr>
          <a:solidFill>
            <a:schemeClr val="accent1"/>
          </a:solidFill>
          <a:ln w="25400">
            <a:solidFill>
              <a:schemeClr val="lt1"/>
            </a:solidFill>
          </a:ln>
          <a:effectLst/>
          <a:sp3d contourW="25400">
            <a:contourClr>
              <a:schemeClr val="lt1"/>
            </a:contourClr>
          </a:sp3d>
        </c:spPr>
      </c:pivotFmt>
      <c:pivotFmt>
        <c:idx val="347"/>
        <c:spPr>
          <a:solidFill>
            <a:schemeClr val="accent1"/>
          </a:solidFill>
          <a:ln w="25400">
            <a:solidFill>
              <a:schemeClr val="lt1"/>
            </a:solidFill>
          </a:ln>
          <a:effectLst/>
          <a:sp3d contourW="25400">
            <a:contourClr>
              <a:schemeClr val="lt1"/>
            </a:contourClr>
          </a:sp3d>
        </c:spPr>
      </c:pivotFmt>
      <c:pivotFmt>
        <c:idx val="348"/>
        <c:spPr>
          <a:solidFill>
            <a:schemeClr val="accent1"/>
          </a:solidFill>
          <a:ln w="25400">
            <a:solidFill>
              <a:schemeClr val="lt1"/>
            </a:solidFill>
          </a:ln>
          <a:effectLst/>
          <a:sp3d contourW="25400">
            <a:contourClr>
              <a:schemeClr val="lt1"/>
            </a:contourClr>
          </a:sp3d>
        </c:spPr>
      </c:pivotFmt>
      <c:pivotFmt>
        <c:idx val="349"/>
        <c:spPr>
          <a:solidFill>
            <a:schemeClr val="accent1"/>
          </a:solidFill>
          <a:ln w="25400">
            <a:solidFill>
              <a:schemeClr val="lt1"/>
            </a:solidFill>
          </a:ln>
          <a:effectLst/>
          <a:sp3d contourW="25400">
            <a:contourClr>
              <a:schemeClr val="lt1"/>
            </a:contourClr>
          </a:sp3d>
        </c:spPr>
      </c:pivotFmt>
      <c:pivotFmt>
        <c:idx val="350"/>
        <c:spPr>
          <a:solidFill>
            <a:schemeClr val="accent1"/>
          </a:solidFill>
          <a:ln w="25400">
            <a:solidFill>
              <a:schemeClr val="lt1"/>
            </a:solidFill>
          </a:ln>
          <a:effectLst/>
          <a:sp3d contourW="25400">
            <a:contourClr>
              <a:schemeClr val="lt1"/>
            </a:contourClr>
          </a:sp3d>
        </c:spPr>
      </c:pivotFmt>
      <c:pivotFmt>
        <c:idx val="35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2"/>
        <c:spPr>
          <a:solidFill>
            <a:schemeClr val="accent1"/>
          </a:solidFill>
          <a:ln w="25400">
            <a:solidFill>
              <a:schemeClr val="lt1"/>
            </a:solidFill>
          </a:ln>
          <a:effectLst/>
          <a:sp3d contourW="25400">
            <a:contourClr>
              <a:schemeClr val="lt1"/>
            </a:contourClr>
          </a:sp3d>
        </c:spPr>
      </c:pivotFmt>
      <c:pivotFmt>
        <c:idx val="353"/>
        <c:spPr>
          <a:solidFill>
            <a:schemeClr val="accent1"/>
          </a:solidFill>
          <a:ln w="25400">
            <a:solidFill>
              <a:schemeClr val="lt1"/>
            </a:solidFill>
          </a:ln>
          <a:effectLst/>
          <a:sp3d contourW="25400">
            <a:contourClr>
              <a:schemeClr val="lt1"/>
            </a:contourClr>
          </a:sp3d>
        </c:spPr>
      </c:pivotFmt>
      <c:pivotFmt>
        <c:idx val="354"/>
        <c:spPr>
          <a:solidFill>
            <a:schemeClr val="accent1"/>
          </a:solidFill>
          <a:ln w="25400">
            <a:solidFill>
              <a:schemeClr val="lt1"/>
            </a:solidFill>
          </a:ln>
          <a:effectLst/>
          <a:sp3d contourW="25400">
            <a:contourClr>
              <a:schemeClr val="lt1"/>
            </a:contourClr>
          </a:sp3d>
        </c:spPr>
      </c:pivotFmt>
      <c:pivotFmt>
        <c:idx val="355"/>
        <c:spPr>
          <a:solidFill>
            <a:schemeClr val="accent1"/>
          </a:solidFill>
          <a:ln w="25400">
            <a:solidFill>
              <a:schemeClr val="lt1"/>
            </a:solidFill>
          </a:ln>
          <a:effectLst/>
          <a:sp3d contourW="25400">
            <a:contourClr>
              <a:schemeClr val="lt1"/>
            </a:contourClr>
          </a:sp3d>
        </c:spPr>
      </c:pivotFmt>
      <c:pivotFmt>
        <c:idx val="356"/>
        <c:spPr>
          <a:solidFill>
            <a:schemeClr val="accent1"/>
          </a:solidFill>
          <a:ln w="25400">
            <a:solidFill>
              <a:schemeClr val="lt1"/>
            </a:solidFill>
          </a:ln>
          <a:effectLst/>
          <a:sp3d contourW="25400">
            <a:contourClr>
              <a:schemeClr val="lt1"/>
            </a:contourClr>
          </a:sp3d>
        </c:spPr>
      </c:pivotFmt>
      <c:pivotFmt>
        <c:idx val="357"/>
        <c:spPr>
          <a:solidFill>
            <a:schemeClr val="accent1"/>
          </a:solidFill>
          <a:ln w="25400">
            <a:solidFill>
              <a:schemeClr val="lt1"/>
            </a:solidFill>
          </a:ln>
          <a:effectLst/>
          <a:sp3d contourW="25400">
            <a:contourClr>
              <a:schemeClr val="lt1"/>
            </a:contourClr>
          </a:sp3d>
        </c:spPr>
      </c:pivotFmt>
      <c:pivotFmt>
        <c:idx val="358"/>
        <c:spPr>
          <a:solidFill>
            <a:schemeClr val="accent1"/>
          </a:solidFill>
          <a:ln w="25400">
            <a:solidFill>
              <a:schemeClr val="lt1"/>
            </a:solidFill>
          </a:ln>
          <a:effectLst/>
          <a:sp3d contourW="25400">
            <a:contourClr>
              <a:schemeClr val="lt1"/>
            </a:contourClr>
          </a:sp3d>
        </c:spPr>
      </c:pivotFmt>
      <c:pivotFmt>
        <c:idx val="359"/>
        <c:spPr>
          <a:solidFill>
            <a:schemeClr val="accent1"/>
          </a:solidFill>
          <a:ln w="25400">
            <a:solidFill>
              <a:schemeClr val="lt1"/>
            </a:solidFill>
          </a:ln>
          <a:effectLst/>
          <a:sp3d contourW="25400">
            <a:contourClr>
              <a:schemeClr val="lt1"/>
            </a:contourClr>
          </a:sp3d>
        </c:spPr>
      </c:pivotFmt>
      <c:pivotFmt>
        <c:idx val="36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1"/>
        <c:spPr>
          <a:solidFill>
            <a:schemeClr val="accent1"/>
          </a:solidFill>
          <a:ln w="25400">
            <a:solidFill>
              <a:schemeClr val="lt1"/>
            </a:solidFill>
          </a:ln>
          <a:effectLst/>
          <a:sp3d contourW="25400">
            <a:contourClr>
              <a:schemeClr val="lt1"/>
            </a:contourClr>
          </a:sp3d>
        </c:spPr>
      </c:pivotFmt>
      <c:pivotFmt>
        <c:idx val="362"/>
        <c:spPr>
          <a:solidFill>
            <a:schemeClr val="accent1"/>
          </a:solidFill>
          <a:ln w="25400">
            <a:solidFill>
              <a:schemeClr val="lt1"/>
            </a:solidFill>
          </a:ln>
          <a:effectLst/>
          <a:sp3d contourW="25400">
            <a:contourClr>
              <a:schemeClr val="lt1"/>
            </a:contourClr>
          </a:sp3d>
        </c:spPr>
      </c:pivotFmt>
      <c:pivotFmt>
        <c:idx val="363"/>
        <c:spPr>
          <a:solidFill>
            <a:schemeClr val="accent1"/>
          </a:solidFill>
          <a:ln w="25400">
            <a:solidFill>
              <a:schemeClr val="lt1"/>
            </a:solidFill>
          </a:ln>
          <a:effectLst/>
          <a:sp3d contourW="25400">
            <a:contourClr>
              <a:schemeClr val="lt1"/>
            </a:contourClr>
          </a:sp3d>
        </c:spPr>
      </c:pivotFmt>
      <c:pivotFmt>
        <c:idx val="364"/>
        <c:spPr>
          <a:solidFill>
            <a:schemeClr val="accent1"/>
          </a:solidFill>
          <a:ln w="25400">
            <a:solidFill>
              <a:schemeClr val="lt1"/>
            </a:solidFill>
          </a:ln>
          <a:effectLst/>
          <a:sp3d contourW="25400">
            <a:contourClr>
              <a:schemeClr val="lt1"/>
            </a:contourClr>
          </a:sp3d>
        </c:spPr>
      </c:pivotFmt>
      <c:pivotFmt>
        <c:idx val="365"/>
        <c:spPr>
          <a:solidFill>
            <a:schemeClr val="accent1"/>
          </a:solidFill>
          <a:ln w="25400">
            <a:solidFill>
              <a:schemeClr val="lt1"/>
            </a:solidFill>
          </a:ln>
          <a:effectLst/>
          <a:sp3d contourW="25400">
            <a:contourClr>
              <a:schemeClr val="lt1"/>
            </a:contourClr>
          </a:sp3d>
        </c:spPr>
      </c:pivotFmt>
      <c:pivotFmt>
        <c:idx val="366"/>
        <c:spPr>
          <a:solidFill>
            <a:schemeClr val="accent1"/>
          </a:solidFill>
          <a:ln w="25400">
            <a:solidFill>
              <a:schemeClr val="lt1"/>
            </a:solidFill>
          </a:ln>
          <a:effectLst/>
          <a:sp3d contourW="25400">
            <a:contourClr>
              <a:schemeClr val="lt1"/>
            </a:contourClr>
          </a:sp3d>
        </c:spPr>
      </c:pivotFmt>
      <c:pivotFmt>
        <c:idx val="367"/>
        <c:spPr>
          <a:solidFill>
            <a:schemeClr val="accent1"/>
          </a:solidFill>
          <a:ln w="25400">
            <a:solidFill>
              <a:schemeClr val="lt1"/>
            </a:solidFill>
          </a:ln>
          <a:effectLst/>
          <a:sp3d contourW="25400">
            <a:contourClr>
              <a:schemeClr val="lt1"/>
            </a:contourClr>
          </a:sp3d>
        </c:spPr>
      </c:pivotFmt>
      <c:pivotFmt>
        <c:idx val="368"/>
        <c:spPr>
          <a:solidFill>
            <a:schemeClr val="accent1"/>
          </a:solidFill>
          <a:ln w="25400">
            <a:solidFill>
              <a:schemeClr val="lt1"/>
            </a:solidFill>
          </a:ln>
          <a:effectLst/>
          <a:sp3d contourW="25400">
            <a:contourClr>
              <a:schemeClr val="lt1"/>
            </a:contourClr>
          </a:sp3d>
        </c:spPr>
      </c:pivotFmt>
      <c:pivotFmt>
        <c:idx val="36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0"/>
        <c:spPr>
          <a:solidFill>
            <a:schemeClr val="accent1"/>
          </a:solidFill>
          <a:ln w="25400">
            <a:solidFill>
              <a:schemeClr val="lt1"/>
            </a:solidFill>
          </a:ln>
          <a:effectLst/>
          <a:sp3d contourW="25400">
            <a:contourClr>
              <a:schemeClr val="lt1"/>
            </a:contourClr>
          </a:sp3d>
        </c:spPr>
      </c:pivotFmt>
      <c:pivotFmt>
        <c:idx val="371"/>
        <c:spPr>
          <a:solidFill>
            <a:schemeClr val="accent1"/>
          </a:solidFill>
          <a:ln w="25400">
            <a:solidFill>
              <a:schemeClr val="lt1"/>
            </a:solidFill>
          </a:ln>
          <a:effectLst/>
          <a:sp3d contourW="25400">
            <a:contourClr>
              <a:schemeClr val="lt1"/>
            </a:contourClr>
          </a:sp3d>
        </c:spPr>
      </c:pivotFmt>
      <c:pivotFmt>
        <c:idx val="372"/>
        <c:spPr>
          <a:solidFill>
            <a:schemeClr val="accent1"/>
          </a:solidFill>
          <a:ln w="25400">
            <a:solidFill>
              <a:schemeClr val="lt1"/>
            </a:solidFill>
          </a:ln>
          <a:effectLst/>
          <a:sp3d contourW="25400">
            <a:contourClr>
              <a:schemeClr val="lt1"/>
            </a:contourClr>
          </a:sp3d>
        </c:spPr>
      </c:pivotFmt>
      <c:pivotFmt>
        <c:idx val="373"/>
        <c:spPr>
          <a:solidFill>
            <a:schemeClr val="accent1"/>
          </a:solidFill>
          <a:ln w="25400">
            <a:solidFill>
              <a:schemeClr val="lt1"/>
            </a:solidFill>
          </a:ln>
          <a:effectLst/>
          <a:sp3d contourW="25400">
            <a:contourClr>
              <a:schemeClr val="lt1"/>
            </a:contourClr>
          </a:sp3d>
        </c:spPr>
      </c:pivotFmt>
      <c:pivotFmt>
        <c:idx val="374"/>
        <c:spPr>
          <a:solidFill>
            <a:schemeClr val="accent1"/>
          </a:solidFill>
          <a:ln w="25400">
            <a:solidFill>
              <a:schemeClr val="lt1"/>
            </a:solidFill>
          </a:ln>
          <a:effectLst/>
          <a:sp3d contourW="25400">
            <a:contourClr>
              <a:schemeClr val="lt1"/>
            </a:contourClr>
          </a:sp3d>
        </c:spPr>
      </c:pivotFmt>
      <c:pivotFmt>
        <c:idx val="375"/>
        <c:spPr>
          <a:solidFill>
            <a:schemeClr val="accent1"/>
          </a:solidFill>
          <a:ln w="25400">
            <a:solidFill>
              <a:schemeClr val="lt1"/>
            </a:solidFill>
          </a:ln>
          <a:effectLst/>
          <a:sp3d contourW="25400">
            <a:contourClr>
              <a:schemeClr val="lt1"/>
            </a:contourClr>
          </a:sp3d>
        </c:spPr>
      </c:pivotFmt>
      <c:pivotFmt>
        <c:idx val="376"/>
        <c:spPr>
          <a:solidFill>
            <a:schemeClr val="accent1"/>
          </a:solidFill>
          <a:ln w="25400">
            <a:solidFill>
              <a:schemeClr val="lt1"/>
            </a:solidFill>
          </a:ln>
          <a:effectLst/>
          <a:sp3d contourW="25400">
            <a:contourClr>
              <a:schemeClr val="lt1"/>
            </a:contourClr>
          </a:sp3d>
        </c:spPr>
      </c:pivotFmt>
      <c:pivotFmt>
        <c:idx val="377"/>
        <c:spPr>
          <a:solidFill>
            <a:schemeClr val="accent1"/>
          </a:solidFill>
          <a:ln w="25400">
            <a:solidFill>
              <a:schemeClr val="lt1"/>
            </a:solidFill>
          </a:ln>
          <a:effectLst/>
          <a:sp3d contourW="25400">
            <a:contourClr>
              <a:schemeClr val="lt1"/>
            </a:contourClr>
          </a:sp3d>
        </c:spPr>
      </c:pivotFmt>
      <c:pivotFmt>
        <c:idx val="37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9"/>
        <c:spPr>
          <a:solidFill>
            <a:schemeClr val="accent1"/>
          </a:solidFill>
          <a:ln w="25400">
            <a:solidFill>
              <a:schemeClr val="lt1"/>
            </a:solidFill>
          </a:ln>
          <a:effectLst/>
          <a:sp3d contourW="25400">
            <a:contourClr>
              <a:schemeClr val="lt1"/>
            </a:contourClr>
          </a:sp3d>
        </c:spPr>
      </c:pivotFmt>
      <c:pivotFmt>
        <c:idx val="380"/>
        <c:spPr>
          <a:solidFill>
            <a:schemeClr val="accent1"/>
          </a:solidFill>
          <a:ln w="25400">
            <a:solidFill>
              <a:schemeClr val="lt1"/>
            </a:solidFill>
          </a:ln>
          <a:effectLst/>
          <a:sp3d contourW="25400">
            <a:contourClr>
              <a:schemeClr val="lt1"/>
            </a:contourClr>
          </a:sp3d>
        </c:spPr>
      </c:pivotFmt>
      <c:pivotFmt>
        <c:idx val="381"/>
        <c:spPr>
          <a:solidFill>
            <a:schemeClr val="accent1"/>
          </a:solidFill>
          <a:ln w="25400">
            <a:solidFill>
              <a:schemeClr val="lt1"/>
            </a:solidFill>
          </a:ln>
          <a:effectLst/>
          <a:sp3d contourW="25400">
            <a:contourClr>
              <a:schemeClr val="lt1"/>
            </a:contourClr>
          </a:sp3d>
        </c:spPr>
      </c:pivotFmt>
      <c:pivotFmt>
        <c:idx val="382"/>
        <c:spPr>
          <a:solidFill>
            <a:schemeClr val="accent1"/>
          </a:solidFill>
          <a:ln w="25400">
            <a:solidFill>
              <a:schemeClr val="lt1"/>
            </a:solidFill>
          </a:ln>
          <a:effectLst/>
          <a:sp3d contourW="25400">
            <a:contourClr>
              <a:schemeClr val="lt1"/>
            </a:contourClr>
          </a:sp3d>
        </c:spPr>
      </c:pivotFmt>
      <c:pivotFmt>
        <c:idx val="383"/>
        <c:spPr>
          <a:solidFill>
            <a:schemeClr val="accent1"/>
          </a:solidFill>
          <a:ln w="25400">
            <a:solidFill>
              <a:schemeClr val="lt1"/>
            </a:solidFill>
          </a:ln>
          <a:effectLst/>
          <a:sp3d contourW="25400">
            <a:contourClr>
              <a:schemeClr val="lt1"/>
            </a:contourClr>
          </a:sp3d>
        </c:spPr>
      </c:pivotFmt>
      <c:pivotFmt>
        <c:idx val="384"/>
        <c:spPr>
          <a:solidFill>
            <a:schemeClr val="accent1"/>
          </a:solidFill>
          <a:ln w="25400">
            <a:solidFill>
              <a:schemeClr val="lt1"/>
            </a:solidFill>
          </a:ln>
          <a:effectLst/>
          <a:sp3d contourW="25400">
            <a:contourClr>
              <a:schemeClr val="lt1"/>
            </a:contourClr>
          </a:sp3d>
        </c:spPr>
      </c:pivotFmt>
      <c:pivotFmt>
        <c:idx val="385"/>
        <c:spPr>
          <a:solidFill>
            <a:schemeClr val="accent1"/>
          </a:solidFill>
          <a:ln w="25400">
            <a:solidFill>
              <a:schemeClr val="lt1"/>
            </a:solidFill>
          </a:ln>
          <a:effectLst/>
          <a:sp3d contourW="25400">
            <a:contourClr>
              <a:schemeClr val="lt1"/>
            </a:contourClr>
          </a:sp3d>
        </c:spPr>
      </c:pivotFmt>
      <c:pivotFmt>
        <c:idx val="386"/>
        <c:spPr>
          <a:solidFill>
            <a:schemeClr val="accent1"/>
          </a:solidFill>
          <a:ln w="25400">
            <a:solidFill>
              <a:schemeClr val="lt1"/>
            </a:solidFill>
          </a:ln>
          <a:effectLst/>
          <a:sp3d contourW="25400">
            <a:contourClr>
              <a:schemeClr val="lt1"/>
            </a:contourClr>
          </a:sp3d>
        </c:spPr>
      </c:pivotFmt>
      <c:pivotFmt>
        <c:idx val="38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8"/>
        <c:spPr>
          <a:solidFill>
            <a:schemeClr val="accent1"/>
          </a:solidFill>
          <a:ln w="25400">
            <a:solidFill>
              <a:schemeClr val="lt1"/>
            </a:solidFill>
          </a:ln>
          <a:effectLst/>
          <a:sp3d contourW="25400">
            <a:contourClr>
              <a:schemeClr val="lt1"/>
            </a:contourClr>
          </a:sp3d>
        </c:spPr>
      </c:pivotFmt>
      <c:pivotFmt>
        <c:idx val="389"/>
        <c:spPr>
          <a:solidFill>
            <a:schemeClr val="accent1"/>
          </a:solidFill>
          <a:ln w="25400">
            <a:solidFill>
              <a:schemeClr val="lt1"/>
            </a:solidFill>
          </a:ln>
          <a:effectLst/>
          <a:sp3d contourW="25400">
            <a:contourClr>
              <a:schemeClr val="lt1"/>
            </a:contourClr>
          </a:sp3d>
        </c:spPr>
      </c:pivotFmt>
      <c:pivotFmt>
        <c:idx val="390"/>
        <c:spPr>
          <a:solidFill>
            <a:schemeClr val="accent1"/>
          </a:solidFill>
          <a:ln w="25400">
            <a:solidFill>
              <a:schemeClr val="lt1"/>
            </a:solidFill>
          </a:ln>
          <a:effectLst/>
          <a:sp3d contourW="25400">
            <a:contourClr>
              <a:schemeClr val="lt1"/>
            </a:contourClr>
          </a:sp3d>
        </c:spPr>
      </c:pivotFmt>
      <c:pivotFmt>
        <c:idx val="391"/>
        <c:spPr>
          <a:solidFill>
            <a:schemeClr val="accent1"/>
          </a:solidFill>
          <a:ln w="25400">
            <a:solidFill>
              <a:schemeClr val="lt1"/>
            </a:solidFill>
          </a:ln>
          <a:effectLst/>
          <a:sp3d contourW="25400">
            <a:contourClr>
              <a:schemeClr val="lt1"/>
            </a:contourClr>
          </a:sp3d>
        </c:spPr>
      </c:pivotFmt>
      <c:pivotFmt>
        <c:idx val="392"/>
        <c:spPr>
          <a:solidFill>
            <a:schemeClr val="accent1"/>
          </a:solidFill>
          <a:ln w="25400">
            <a:solidFill>
              <a:schemeClr val="lt1"/>
            </a:solidFill>
          </a:ln>
          <a:effectLst/>
          <a:sp3d contourW="25400">
            <a:contourClr>
              <a:schemeClr val="lt1"/>
            </a:contourClr>
          </a:sp3d>
        </c:spPr>
      </c:pivotFmt>
      <c:pivotFmt>
        <c:idx val="393"/>
        <c:spPr>
          <a:solidFill>
            <a:schemeClr val="accent1"/>
          </a:solidFill>
          <a:ln w="25400">
            <a:solidFill>
              <a:schemeClr val="lt1"/>
            </a:solidFill>
          </a:ln>
          <a:effectLst/>
          <a:sp3d contourW="25400">
            <a:contourClr>
              <a:schemeClr val="lt1"/>
            </a:contourClr>
          </a:sp3d>
        </c:spPr>
      </c:pivotFmt>
      <c:pivotFmt>
        <c:idx val="394"/>
        <c:spPr>
          <a:solidFill>
            <a:schemeClr val="accent1"/>
          </a:solidFill>
          <a:ln w="25400">
            <a:solidFill>
              <a:schemeClr val="lt1"/>
            </a:solidFill>
          </a:ln>
          <a:effectLst/>
          <a:sp3d contourW="25400">
            <a:contourClr>
              <a:schemeClr val="lt1"/>
            </a:contourClr>
          </a:sp3d>
        </c:spPr>
      </c:pivotFmt>
      <c:pivotFmt>
        <c:idx val="395"/>
        <c:spPr>
          <a:solidFill>
            <a:schemeClr val="accent1"/>
          </a:solidFill>
          <a:ln w="25400">
            <a:solidFill>
              <a:schemeClr val="lt1"/>
            </a:solidFill>
          </a:ln>
          <a:effectLst/>
          <a:sp3d contourW="25400">
            <a:contourClr>
              <a:schemeClr val="lt1"/>
            </a:contourClr>
          </a:sp3d>
        </c:spPr>
      </c:pivotFmt>
      <c:pivotFmt>
        <c:idx val="39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7"/>
        <c:spPr>
          <a:solidFill>
            <a:schemeClr val="accent1"/>
          </a:solidFill>
          <a:ln w="25400">
            <a:solidFill>
              <a:schemeClr val="lt1"/>
            </a:solidFill>
          </a:ln>
          <a:effectLst/>
          <a:sp3d contourW="25400">
            <a:contourClr>
              <a:schemeClr val="lt1"/>
            </a:contourClr>
          </a:sp3d>
        </c:spPr>
      </c:pivotFmt>
      <c:pivotFmt>
        <c:idx val="398"/>
        <c:spPr>
          <a:solidFill>
            <a:schemeClr val="accent1"/>
          </a:solidFill>
          <a:ln w="25400">
            <a:solidFill>
              <a:schemeClr val="lt1"/>
            </a:solidFill>
          </a:ln>
          <a:effectLst/>
          <a:sp3d contourW="25400">
            <a:contourClr>
              <a:schemeClr val="lt1"/>
            </a:contourClr>
          </a:sp3d>
        </c:spPr>
      </c:pivotFmt>
      <c:pivotFmt>
        <c:idx val="399"/>
        <c:spPr>
          <a:solidFill>
            <a:schemeClr val="accent1"/>
          </a:solidFill>
          <a:ln w="25400">
            <a:solidFill>
              <a:schemeClr val="lt1"/>
            </a:solidFill>
          </a:ln>
          <a:effectLst/>
          <a:sp3d contourW="25400">
            <a:contourClr>
              <a:schemeClr val="lt1"/>
            </a:contourClr>
          </a:sp3d>
        </c:spPr>
      </c:pivotFmt>
      <c:pivotFmt>
        <c:idx val="400"/>
        <c:spPr>
          <a:solidFill>
            <a:schemeClr val="accent1"/>
          </a:solidFill>
          <a:ln w="25400">
            <a:solidFill>
              <a:schemeClr val="lt1"/>
            </a:solidFill>
          </a:ln>
          <a:effectLst/>
          <a:sp3d contourW="25400">
            <a:contourClr>
              <a:schemeClr val="lt1"/>
            </a:contourClr>
          </a:sp3d>
        </c:spPr>
      </c:pivotFmt>
      <c:pivotFmt>
        <c:idx val="401"/>
        <c:spPr>
          <a:solidFill>
            <a:schemeClr val="accent1"/>
          </a:solidFill>
          <a:ln w="25400">
            <a:solidFill>
              <a:schemeClr val="lt1"/>
            </a:solidFill>
          </a:ln>
          <a:effectLst/>
          <a:sp3d contourW="25400">
            <a:contourClr>
              <a:schemeClr val="lt1"/>
            </a:contourClr>
          </a:sp3d>
        </c:spPr>
      </c:pivotFmt>
      <c:pivotFmt>
        <c:idx val="402"/>
        <c:spPr>
          <a:solidFill>
            <a:schemeClr val="accent1"/>
          </a:solidFill>
          <a:ln w="25400">
            <a:solidFill>
              <a:schemeClr val="lt1"/>
            </a:solidFill>
          </a:ln>
          <a:effectLst/>
          <a:sp3d contourW="25400">
            <a:contourClr>
              <a:schemeClr val="lt1"/>
            </a:contourClr>
          </a:sp3d>
        </c:spPr>
      </c:pivotFmt>
      <c:pivotFmt>
        <c:idx val="403"/>
        <c:spPr>
          <a:solidFill>
            <a:schemeClr val="accent1"/>
          </a:solidFill>
          <a:ln w="25400">
            <a:solidFill>
              <a:schemeClr val="lt1"/>
            </a:solidFill>
          </a:ln>
          <a:effectLst/>
          <a:sp3d contourW="25400">
            <a:contourClr>
              <a:schemeClr val="lt1"/>
            </a:contourClr>
          </a:sp3d>
        </c:spPr>
      </c:pivotFmt>
      <c:pivotFmt>
        <c:idx val="404"/>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'dhanush,nila'!$B$3:$B$4</c:f>
              <c:strCache>
                <c:ptCount val="1"/>
                <c:pt idx="0">
                  <c:v>1</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65AE-45CB-8669-FF6853EEE9C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65AE-45CB-8669-FF6853EEE9C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65AE-45CB-8669-FF6853EEE9C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65AE-45CB-8669-FF6853EEE9C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65AE-45CB-8669-FF6853EEE9C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65AE-45CB-8669-FF6853EEE9C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65AE-45CB-8669-FF6853EEE9C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65AE-45CB-8669-FF6853EEE9C5}"/>
              </c:ext>
            </c:extLst>
          </c:dPt>
          <c:cat>
            <c:strRef>
              <c:f>'dhanush,nila'!$A$5:$A$13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'dhanush,nila'!$B$5:$B$13</c:f>
              <c:numCache>
                <c:formatCode>General</c:formatCode>
                <c:ptCount val="8"/>
                <c:pt idx="1">
                  <c:v>2</c:v>
                </c:pt>
                <c:pt idx="4">
                  <c:v>2</c:v>
                </c:pt>
                <c:pt idx="7">
                  <c:v>1</c:v>
                </c:pt>
              </c:numCache>
            </c:numRef>
          </c:val>
          <c:extLst>
            <c:ext xmlns:c16="http://schemas.microsoft.com/office/drawing/2014/chart" uri="{C3380CC4-5D6E-409C-BE32-E72D297353CC}">
              <c16:uniqueId val="{00000010-65AE-45CB-8669-FF6853EEE9C5}"/>
            </c:ext>
          </c:extLst>
        </c:ser>
        <c:ser>
          <c:idx val="1"/>
          <c:order val="1"/>
          <c:tx>
            <c:strRef>
              <c:f>'dhanush,nila'!$C$3:$C$4</c:f>
              <c:strCache>
                <c:ptCount val="1"/>
                <c:pt idx="0">
                  <c:v>2</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2-65AE-45CB-8669-FF6853EEE9C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4-65AE-45CB-8669-FF6853EEE9C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6-65AE-45CB-8669-FF6853EEE9C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8-65AE-45CB-8669-FF6853EEE9C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A-65AE-45CB-8669-FF6853EEE9C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1C-65AE-45CB-8669-FF6853EEE9C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E-65AE-45CB-8669-FF6853EEE9C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0-65AE-45CB-8669-FF6853EEE9C5}"/>
              </c:ext>
            </c:extLst>
          </c:dPt>
          <c:cat>
            <c:strRef>
              <c:f>'dhanush,nila'!$A$5:$A$13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'dhanush,nila'!$C$5:$C$13</c:f>
              <c:numCache>
                <c:formatCode>General</c:formatCode>
                <c:ptCount val="8"/>
                <c:pt idx="1">
                  <c:v>2</c:v>
                </c:pt>
                <c:pt idx="2">
                  <c:v>2</c:v>
                </c:pt>
                <c:pt idx="3">
                  <c:v>4</c:v>
                </c:pt>
              </c:numCache>
            </c:numRef>
          </c:val>
          <c:extLst>
            <c:ext xmlns:c16="http://schemas.microsoft.com/office/drawing/2014/chart" uri="{C3380CC4-5D6E-409C-BE32-E72D297353CC}">
              <c16:uniqueId val="{00000021-65AE-45CB-8669-FF6853EEE9C5}"/>
            </c:ext>
          </c:extLst>
        </c:ser>
        <c:ser>
          <c:idx val="2"/>
          <c:order val="2"/>
          <c:tx>
            <c:strRef>
              <c:f>'dhanush,nila'!$D$3:$D$4</c:f>
              <c:strCache>
                <c:ptCount val="1"/>
                <c:pt idx="0">
                  <c:v>3</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3-65AE-45CB-8669-FF6853EEE9C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5-65AE-45CB-8669-FF6853EEE9C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7-65AE-45CB-8669-FF6853EEE9C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29-65AE-45CB-8669-FF6853EEE9C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2B-65AE-45CB-8669-FF6853EEE9C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D-65AE-45CB-8669-FF6853EEE9C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F-65AE-45CB-8669-FF6853EEE9C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1-65AE-45CB-8669-FF6853EEE9C5}"/>
              </c:ext>
            </c:extLst>
          </c:dPt>
          <c:cat>
            <c:strRef>
              <c:f>'dhanush,nila'!$A$5:$A$13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'dhanush,nila'!$D$5:$D$13</c:f>
              <c:numCache>
                <c:formatCode>General</c:formatCode>
                <c:ptCount val="8"/>
                <c:pt idx="3">
                  <c:v>3</c:v>
                </c:pt>
                <c:pt idx="4">
                  <c:v>6</c:v>
                </c:pt>
                <c:pt idx="7">
                  <c:v>3</c:v>
                </c:pt>
              </c:numCache>
            </c:numRef>
          </c:val>
          <c:extLst>
            <c:ext xmlns:c16="http://schemas.microsoft.com/office/drawing/2014/chart" uri="{C3380CC4-5D6E-409C-BE32-E72D297353CC}">
              <c16:uniqueId val="{00000032-65AE-45CB-8669-FF6853EEE9C5}"/>
            </c:ext>
          </c:extLst>
        </c:ser>
        <c:ser>
          <c:idx val="3"/>
          <c:order val="3"/>
          <c:tx>
            <c:strRef>
              <c:f>'dhanush,nila'!$E$3:$E$4</c:f>
              <c:strCache>
                <c:ptCount val="1"/>
                <c:pt idx="0">
                  <c:v>4</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34-65AE-45CB-8669-FF6853EEE9C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36-65AE-45CB-8669-FF6853EEE9C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38-65AE-45CB-8669-FF6853EEE9C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A-65AE-45CB-8669-FF6853EEE9C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C-65AE-45CB-8669-FF6853EEE9C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E-65AE-45CB-8669-FF6853EEE9C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0-65AE-45CB-8669-FF6853EEE9C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2-65AE-45CB-8669-FF6853EEE9C5}"/>
              </c:ext>
            </c:extLst>
          </c:dPt>
          <c:cat>
            <c:strRef>
              <c:f>'dhanush,nila'!$A$5:$A$13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'dhanush,nila'!$E$5:$E$13</c:f>
              <c:numCache>
                <c:formatCode>General</c:formatCode>
                <c:ptCount val="8"/>
                <c:pt idx="3">
                  <c:v>12</c:v>
                </c:pt>
                <c:pt idx="4">
                  <c:v>8</c:v>
                </c:pt>
                <c:pt idx="6">
                  <c:v>4</c:v>
                </c:pt>
                <c:pt idx="7">
                  <c:v>4</c:v>
                </c:pt>
              </c:numCache>
            </c:numRef>
          </c:val>
          <c:extLst>
            <c:ext xmlns:c16="http://schemas.microsoft.com/office/drawing/2014/chart" uri="{C3380CC4-5D6E-409C-BE32-E72D297353CC}">
              <c16:uniqueId val="{00000043-65AE-45CB-8669-FF6853EEE9C5}"/>
            </c:ext>
          </c:extLst>
        </c:ser>
        <c:ser>
          <c:idx val="4"/>
          <c:order val="4"/>
          <c:tx>
            <c:strRef>
              <c:f>'dhanush,nila'!$F$3:$F$4</c:f>
              <c:strCache>
                <c:ptCount val="1"/>
                <c:pt idx="0">
                  <c:v>5</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5-65AE-45CB-8669-FF6853EEE9C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7-65AE-45CB-8669-FF6853EEE9C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9-65AE-45CB-8669-FF6853EEE9C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B-65AE-45CB-8669-FF6853EEE9C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D-65AE-45CB-8669-FF6853EEE9C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F-65AE-45CB-8669-FF6853EEE9C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1-65AE-45CB-8669-FF6853EEE9C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3-65AE-45CB-8669-FF6853EEE9C5}"/>
              </c:ext>
            </c:extLst>
          </c:dPt>
          <c:cat>
            <c:strRef>
              <c:f>'dhanush,nila'!$A$5:$A$13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'dhanush,nila'!$F$5:$F$13</c:f>
              <c:numCache>
                <c:formatCode>General</c:formatCode>
                <c:ptCount val="8"/>
                <c:pt idx="0">
                  <c:v>5</c:v>
                </c:pt>
                <c:pt idx="1">
                  <c:v>5</c:v>
                </c:pt>
                <c:pt idx="2">
                  <c:v>15</c:v>
                </c:pt>
                <c:pt idx="4">
                  <c:v>5</c:v>
                </c:pt>
                <c:pt idx="6">
                  <c:v>5</c:v>
                </c:pt>
                <c:pt idx="7">
                  <c:v>10</c:v>
                </c:pt>
              </c:numCache>
            </c:numRef>
          </c:val>
          <c:extLst>
            <c:ext xmlns:c16="http://schemas.microsoft.com/office/drawing/2014/chart" uri="{C3380CC4-5D6E-409C-BE32-E72D297353CC}">
              <c16:uniqueId val="{00000054-65AE-45CB-8669-FF6853EEE9C5}"/>
            </c:ext>
          </c:extLst>
        </c:ser>
        <c:ser>
          <c:idx val="5"/>
          <c:order val="5"/>
          <c:tx>
            <c:strRef>
              <c:f>'dhanush,nila'!$G$3:$G$4</c:f>
              <c:strCache>
                <c:ptCount val="1"/>
                <c:pt idx="0">
                  <c:v>6</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56-65AE-45CB-8669-FF6853EEE9C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58-65AE-45CB-8669-FF6853EEE9C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5A-65AE-45CB-8669-FF6853EEE9C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5C-65AE-45CB-8669-FF6853EEE9C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5E-65AE-45CB-8669-FF6853EEE9C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60-65AE-45CB-8669-FF6853EEE9C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2-65AE-45CB-8669-FF6853EEE9C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4-65AE-45CB-8669-FF6853EEE9C5}"/>
              </c:ext>
            </c:extLst>
          </c:dPt>
          <c:cat>
            <c:strRef>
              <c:f>'dhanush,nila'!$A$5:$A$13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'dhanush,nila'!$G$5:$G$13</c:f>
              <c:numCache>
                <c:formatCode>General</c:formatCode>
                <c:ptCount val="8"/>
                <c:pt idx="1">
                  <c:v>6</c:v>
                </c:pt>
                <c:pt idx="2">
                  <c:v>6</c:v>
                </c:pt>
                <c:pt idx="4">
                  <c:v>18</c:v>
                </c:pt>
                <c:pt idx="5">
                  <c:v>6</c:v>
                </c:pt>
                <c:pt idx="6">
                  <c:v>6</c:v>
                </c:pt>
                <c:pt idx="7">
                  <c:v>18</c:v>
                </c:pt>
              </c:numCache>
            </c:numRef>
          </c:val>
          <c:extLst>
            <c:ext xmlns:c16="http://schemas.microsoft.com/office/drawing/2014/chart" uri="{C3380CC4-5D6E-409C-BE32-E72D297353CC}">
              <c16:uniqueId val="{00000065-65AE-45CB-8669-FF6853EEE9C5}"/>
            </c:ext>
          </c:extLst>
        </c:ser>
        <c:ser>
          <c:idx val="6"/>
          <c:order val="6"/>
          <c:tx>
            <c:strRef>
              <c:f>'dhanush,nila'!$H$3:$H$4</c:f>
              <c:strCache>
                <c:ptCount val="1"/>
                <c:pt idx="0">
                  <c:v>7</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67-65AE-45CB-8669-FF6853EEE9C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69-65AE-45CB-8669-FF6853EEE9C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6B-65AE-45CB-8669-FF6853EEE9C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6D-65AE-45CB-8669-FF6853EEE9C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6F-65AE-45CB-8669-FF6853EEE9C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71-65AE-45CB-8669-FF6853EEE9C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3-65AE-45CB-8669-FF6853EEE9C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5-65AE-45CB-8669-FF6853EEE9C5}"/>
              </c:ext>
            </c:extLst>
          </c:dPt>
          <c:cat>
            <c:strRef>
              <c:f>'dhanush,nila'!$A$5:$A$13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'dhanush,nila'!$H$5:$H$13</c:f>
              <c:numCache>
                <c:formatCode>General</c:formatCode>
                <c:ptCount val="8"/>
                <c:pt idx="1">
                  <c:v>7</c:v>
                </c:pt>
                <c:pt idx="3">
                  <c:v>21</c:v>
                </c:pt>
                <c:pt idx="4">
                  <c:v>7</c:v>
                </c:pt>
                <c:pt idx="6">
                  <c:v>7</c:v>
                </c:pt>
                <c:pt idx="7">
                  <c:v>7</c:v>
                </c:pt>
              </c:numCache>
            </c:numRef>
          </c:val>
          <c:extLst>
            <c:ext xmlns:c16="http://schemas.microsoft.com/office/drawing/2014/chart" uri="{C3380CC4-5D6E-409C-BE32-E72D297353CC}">
              <c16:uniqueId val="{00000076-65AE-45CB-8669-FF6853EEE9C5}"/>
            </c:ext>
          </c:extLst>
        </c:ser>
        <c:ser>
          <c:idx val="7"/>
          <c:order val="7"/>
          <c:tx>
            <c:strRef>
              <c:f>'dhanush,nila'!$I$3:$I$4</c:f>
              <c:strCache>
                <c:ptCount val="1"/>
                <c:pt idx="0">
                  <c:v>8</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78-65AE-45CB-8669-FF6853EEE9C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7A-65AE-45CB-8669-FF6853EEE9C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7C-65AE-45CB-8669-FF6853EEE9C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7E-65AE-45CB-8669-FF6853EEE9C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80-65AE-45CB-8669-FF6853EEE9C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82-65AE-45CB-8669-FF6853EEE9C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4-65AE-45CB-8669-FF6853EEE9C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6-65AE-45CB-8669-FF6853EEE9C5}"/>
              </c:ext>
            </c:extLst>
          </c:dPt>
          <c:cat>
            <c:strRef>
              <c:f>'dhanush,nila'!$A$5:$A$13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'dhanush,nila'!$I$5:$I$13</c:f>
              <c:numCache>
                <c:formatCode>General</c:formatCode>
                <c:ptCount val="8"/>
                <c:pt idx="0">
                  <c:v>8</c:v>
                </c:pt>
                <c:pt idx="3">
                  <c:v>24</c:v>
                </c:pt>
                <c:pt idx="6">
                  <c:v>8</c:v>
                </c:pt>
              </c:numCache>
            </c:numRef>
          </c:val>
          <c:extLst>
            <c:ext xmlns:c16="http://schemas.microsoft.com/office/drawing/2014/chart" uri="{C3380CC4-5D6E-409C-BE32-E72D297353CC}">
              <c16:uniqueId val="{00000087-65AE-45CB-8669-FF6853EEE9C5}"/>
            </c:ext>
          </c:extLst>
        </c:ser>
        <c:ser>
          <c:idx val="8"/>
          <c:order val="8"/>
          <c:tx>
            <c:strRef>
              <c:f>'dhanush,nila'!$J$3:$J$4</c:f>
              <c:strCache>
                <c:ptCount val="1"/>
                <c:pt idx="0">
                  <c:v>9</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89-65AE-45CB-8669-FF6853EEE9C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8B-65AE-45CB-8669-FF6853EEE9C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8D-65AE-45CB-8669-FF6853EEE9C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8F-65AE-45CB-8669-FF6853EEE9C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91-65AE-45CB-8669-FF6853EEE9C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93-65AE-45CB-8669-FF6853EEE9C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5-65AE-45CB-8669-FF6853EEE9C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7-65AE-45CB-8669-FF6853EEE9C5}"/>
              </c:ext>
            </c:extLst>
          </c:dPt>
          <c:cat>
            <c:strRef>
              <c:f>'dhanush,nila'!$A$5:$A$13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'dhanush,nila'!$J$5:$J$13</c:f>
              <c:numCache>
                <c:formatCode>General</c:formatCode>
                <c:ptCount val="8"/>
                <c:pt idx="0">
                  <c:v>27</c:v>
                </c:pt>
                <c:pt idx="1">
                  <c:v>18</c:v>
                </c:pt>
                <c:pt idx="4">
                  <c:v>9</c:v>
                </c:pt>
                <c:pt idx="5">
                  <c:v>9</c:v>
                </c:pt>
                <c:pt idx="7">
                  <c:v>9</c:v>
                </c:pt>
              </c:numCache>
            </c:numRef>
          </c:val>
          <c:extLst>
            <c:ext xmlns:c16="http://schemas.microsoft.com/office/drawing/2014/chart" uri="{C3380CC4-5D6E-409C-BE32-E72D297353CC}">
              <c16:uniqueId val="{00000098-65AE-45CB-8669-FF6853EEE9C5}"/>
            </c:ext>
          </c:extLst>
        </c:ser>
        <c:ser>
          <c:idx val="9"/>
          <c:order val="9"/>
          <c:tx>
            <c:strRef>
              <c:f>'dhanush,nila'!$K$3:$K$4</c:f>
              <c:strCache>
                <c:ptCount val="1"/>
                <c:pt idx="0">
                  <c:v>10</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9A-65AE-45CB-8669-FF6853EEE9C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9C-65AE-45CB-8669-FF6853EEE9C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9E-65AE-45CB-8669-FF6853EEE9C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A0-65AE-45CB-8669-FF6853EEE9C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A2-65AE-45CB-8669-FF6853EEE9C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A4-65AE-45CB-8669-FF6853EEE9C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6-65AE-45CB-8669-FF6853EEE9C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8-65AE-45CB-8669-FF6853EEE9C5}"/>
              </c:ext>
            </c:extLst>
          </c:dPt>
          <c:cat>
            <c:strRef>
              <c:f>'dhanush,nila'!$A$5:$A$13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'dhanush,nila'!$K$5:$K$13</c:f>
              <c:numCache>
                <c:formatCode>General</c:formatCode>
                <c:ptCount val="8"/>
                <c:pt idx="1">
                  <c:v>10</c:v>
                </c:pt>
                <c:pt idx="4">
                  <c:v>20</c:v>
                </c:pt>
                <c:pt idx="6">
                  <c:v>10</c:v>
                </c:pt>
                <c:pt idx="7">
                  <c:v>20</c:v>
                </c:pt>
              </c:numCache>
            </c:numRef>
          </c:val>
          <c:extLst>
            <c:ext xmlns:c16="http://schemas.microsoft.com/office/drawing/2014/chart" uri="{C3380CC4-5D6E-409C-BE32-E72D297353CC}">
              <c16:uniqueId val="{000000A9-65AE-45CB-8669-FF6853EEE9C5}"/>
            </c:ext>
          </c:extLst>
        </c:ser>
        <c:ser>
          <c:idx val="10"/>
          <c:order val="10"/>
          <c:tx>
            <c:strRef>
              <c:f>'dhanush,nila'!$L$3:$L$4</c:f>
              <c:strCache>
                <c:ptCount val="1"/>
                <c:pt idx="0">
                  <c:v>11</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AB-65AE-45CB-8669-FF6853EEE9C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AD-65AE-45CB-8669-FF6853EEE9C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AF-65AE-45CB-8669-FF6853EEE9C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B1-65AE-45CB-8669-FF6853EEE9C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B3-65AE-45CB-8669-FF6853EEE9C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B5-65AE-45CB-8669-FF6853EEE9C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7-65AE-45CB-8669-FF6853EEE9C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9-65AE-45CB-8669-FF6853EEE9C5}"/>
              </c:ext>
            </c:extLst>
          </c:dPt>
          <c:cat>
            <c:strRef>
              <c:f>'dhanush,nila'!$A$5:$A$13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'dhanush,nila'!$L$5:$L$13</c:f>
              <c:numCache>
                <c:formatCode>General</c:formatCode>
                <c:ptCount val="8"/>
                <c:pt idx="3">
                  <c:v>11</c:v>
                </c:pt>
              </c:numCache>
            </c:numRef>
          </c:val>
          <c:extLst>
            <c:ext xmlns:c16="http://schemas.microsoft.com/office/drawing/2014/chart" uri="{C3380CC4-5D6E-409C-BE32-E72D297353CC}">
              <c16:uniqueId val="{000000BA-65AE-45CB-8669-FF6853EEE9C5}"/>
            </c:ext>
          </c:extLst>
        </c:ser>
        <c:ser>
          <c:idx val="11"/>
          <c:order val="11"/>
          <c:tx>
            <c:strRef>
              <c:f>'dhanush,nila'!$M$3:$M$4</c:f>
              <c:strCache>
                <c:ptCount val="1"/>
                <c:pt idx="0">
                  <c:v>12</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BC-65AE-45CB-8669-FF6853EEE9C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BE-65AE-45CB-8669-FF6853EEE9C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C0-65AE-45CB-8669-FF6853EEE9C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C2-65AE-45CB-8669-FF6853EEE9C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C4-65AE-45CB-8669-FF6853EEE9C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C6-65AE-45CB-8669-FF6853EEE9C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8-65AE-45CB-8669-FF6853EEE9C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A-65AE-45CB-8669-FF6853EEE9C5}"/>
              </c:ext>
            </c:extLst>
          </c:dPt>
          <c:cat>
            <c:strRef>
              <c:f>'dhanush,nila'!$A$5:$A$13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'dhanush,nila'!$M$5:$M$13</c:f>
              <c:numCache>
                <c:formatCode>General</c:formatCode>
                <c:ptCount val="8"/>
                <c:pt idx="0">
                  <c:v>12</c:v>
                </c:pt>
                <c:pt idx="1">
                  <c:v>12</c:v>
                </c:pt>
                <c:pt idx="2">
                  <c:v>12</c:v>
                </c:pt>
                <c:pt idx="3">
                  <c:v>12</c:v>
                </c:pt>
                <c:pt idx="4">
                  <c:v>12</c:v>
                </c:pt>
                <c:pt idx="5">
                  <c:v>12</c:v>
                </c:pt>
                <c:pt idx="6">
                  <c:v>12</c:v>
                </c:pt>
                <c:pt idx="7">
                  <c:v>12</c:v>
                </c:pt>
              </c:numCache>
            </c:numRef>
          </c:val>
          <c:extLst>
            <c:ext xmlns:c16="http://schemas.microsoft.com/office/drawing/2014/chart" uri="{C3380CC4-5D6E-409C-BE32-E72D297353CC}">
              <c16:uniqueId val="{000000CB-65AE-45CB-8669-FF6853EEE9C5}"/>
            </c:ext>
          </c:extLst>
        </c:ser>
        <c:ser>
          <c:idx val="12"/>
          <c:order val="12"/>
          <c:tx>
            <c:strRef>
              <c:f>'dhanush,nila'!$N$3:$N$4</c:f>
              <c:strCache>
                <c:ptCount val="1"/>
                <c:pt idx="0">
                  <c:v>13</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CD-65AE-45CB-8669-FF6853EEE9C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CF-65AE-45CB-8669-FF6853EEE9C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D1-65AE-45CB-8669-FF6853EEE9C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D3-65AE-45CB-8669-FF6853EEE9C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D5-65AE-45CB-8669-FF6853EEE9C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D7-65AE-45CB-8669-FF6853EEE9C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9-65AE-45CB-8669-FF6853EEE9C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B-65AE-45CB-8669-FF6853EEE9C5}"/>
              </c:ext>
            </c:extLst>
          </c:dPt>
          <c:cat>
            <c:strRef>
              <c:f>'dhanush,nila'!$A$5:$A$13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'dhanush,nila'!$N$5:$N$13</c:f>
              <c:numCache>
                <c:formatCode>General</c:formatCode>
                <c:ptCount val="8"/>
                <c:pt idx="0">
                  <c:v>13</c:v>
                </c:pt>
                <c:pt idx="2">
                  <c:v>13</c:v>
                </c:pt>
                <c:pt idx="3">
                  <c:v>39</c:v>
                </c:pt>
                <c:pt idx="4">
                  <c:v>13</c:v>
                </c:pt>
              </c:numCache>
            </c:numRef>
          </c:val>
          <c:extLst>
            <c:ext xmlns:c16="http://schemas.microsoft.com/office/drawing/2014/chart" uri="{C3380CC4-5D6E-409C-BE32-E72D297353CC}">
              <c16:uniqueId val="{000000DC-65AE-45CB-8669-FF6853EEE9C5}"/>
            </c:ext>
          </c:extLst>
        </c:ser>
        <c:ser>
          <c:idx val="13"/>
          <c:order val="13"/>
          <c:tx>
            <c:strRef>
              <c:f>'dhanush,nila'!$O$3:$O$4</c:f>
              <c:strCache>
                <c:ptCount val="1"/>
                <c:pt idx="0">
                  <c:v>14</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DE-65AE-45CB-8669-FF6853EEE9C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E0-65AE-45CB-8669-FF6853EEE9C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E2-65AE-45CB-8669-FF6853EEE9C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E4-65AE-45CB-8669-FF6853EEE9C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E6-65AE-45CB-8669-FF6853EEE9C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E8-65AE-45CB-8669-FF6853EEE9C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A-65AE-45CB-8669-FF6853EEE9C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C-65AE-45CB-8669-FF6853EEE9C5}"/>
              </c:ext>
            </c:extLst>
          </c:dPt>
          <c:cat>
            <c:strRef>
              <c:f>'dhanush,nila'!$A$5:$A$13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'dhanush,nila'!$O$5:$O$13</c:f>
              <c:numCache>
                <c:formatCode>General</c:formatCode>
                <c:ptCount val="8"/>
                <c:pt idx="0">
                  <c:v>14</c:v>
                </c:pt>
                <c:pt idx="1">
                  <c:v>14</c:v>
                </c:pt>
                <c:pt idx="2">
                  <c:v>14</c:v>
                </c:pt>
                <c:pt idx="4">
                  <c:v>28</c:v>
                </c:pt>
                <c:pt idx="5">
                  <c:v>28</c:v>
                </c:pt>
                <c:pt idx="6">
                  <c:v>14</c:v>
                </c:pt>
                <c:pt idx="7">
                  <c:v>42</c:v>
                </c:pt>
              </c:numCache>
            </c:numRef>
          </c:val>
          <c:extLst>
            <c:ext xmlns:c16="http://schemas.microsoft.com/office/drawing/2014/chart" uri="{C3380CC4-5D6E-409C-BE32-E72D297353CC}">
              <c16:uniqueId val="{000000ED-65AE-45CB-8669-FF6853EEE9C5}"/>
            </c:ext>
          </c:extLst>
        </c:ser>
        <c:ser>
          <c:idx val="14"/>
          <c:order val="14"/>
          <c:tx>
            <c:strRef>
              <c:f>'dhanush,nila'!$P$3:$P$4</c:f>
              <c:strCache>
                <c:ptCount val="1"/>
                <c:pt idx="0">
                  <c:v>15</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EF-65AE-45CB-8669-FF6853EEE9C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F1-65AE-45CB-8669-FF6853EEE9C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F3-65AE-45CB-8669-FF6853EEE9C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F5-65AE-45CB-8669-FF6853EEE9C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F7-65AE-45CB-8669-FF6853EEE9C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F9-65AE-45CB-8669-FF6853EEE9C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B-65AE-45CB-8669-FF6853EEE9C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D-65AE-45CB-8669-FF6853EEE9C5}"/>
              </c:ext>
            </c:extLst>
          </c:dPt>
          <c:cat>
            <c:strRef>
              <c:f>'dhanush,nila'!$A$5:$A$13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'dhanush,nila'!$P$5:$P$13</c:f>
              <c:numCache>
                <c:formatCode>General</c:formatCode>
                <c:ptCount val="8"/>
                <c:pt idx="0">
                  <c:v>15</c:v>
                </c:pt>
                <c:pt idx="2">
                  <c:v>30</c:v>
                </c:pt>
                <c:pt idx="3">
                  <c:v>15</c:v>
                </c:pt>
                <c:pt idx="4">
                  <c:v>15</c:v>
                </c:pt>
                <c:pt idx="6">
                  <c:v>15</c:v>
                </c:pt>
                <c:pt idx="7">
                  <c:v>30</c:v>
                </c:pt>
              </c:numCache>
            </c:numRef>
          </c:val>
          <c:extLst>
            <c:ext xmlns:c16="http://schemas.microsoft.com/office/drawing/2014/chart" uri="{C3380CC4-5D6E-409C-BE32-E72D297353CC}">
              <c16:uniqueId val="{000000FE-65AE-45CB-8669-FF6853EEE9C5}"/>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90700" y="3183404"/>
            <a:ext cx="9982200" cy="1938992"/>
          </a:xfrm>
          <a:prstGeom prst="rect">
            <a:avLst/>
          </a:prstGeom>
          <a:noFill/>
        </p:spPr>
        <p:txBody>
          <a:bodyPr wrap="square" rtlCol="0">
            <a:spAutoFit/>
          </a:bodyPr>
          <a:lstStyle/>
          <a:p>
            <a:r>
              <a:rPr lang="en-US" sz="2400" dirty="0"/>
              <a:t>STUDENT NAME: DHANUSH M</a:t>
            </a:r>
          </a:p>
          <a:p>
            <a:r>
              <a:rPr lang="en-US" sz="2400" dirty="0"/>
              <a:t>REGISTER NO: 122200914, 4606DFA1E25908C898E41034448500BA</a:t>
            </a:r>
          </a:p>
          <a:p>
            <a:r>
              <a:rPr lang="en-US" sz="2400" dirty="0"/>
              <a:t>DEPARTMENT: BACHELOR OF COMMERCE (CORPORATE SECRETARYSHIP)</a:t>
            </a:r>
          </a:p>
          <a:p>
            <a:r>
              <a:rPr lang="en-US" sz="2400" dirty="0"/>
              <a:t>COLLEGE: K.C.S KASI NADAR COLLEGE OF ARTS AND SCENCE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C26732E-FCCE-ABA3-F0C5-8D1BE867B5EE}"/>
              </a:ext>
            </a:extLst>
          </p:cNvPr>
          <p:cNvGraphicFramePr>
            <a:graphicFrameLocks/>
          </p:cNvGraphicFramePr>
          <p:nvPr>
            <p:extLst>
              <p:ext uri="{D42A27DB-BD31-4B8C-83A1-F6EECF244321}">
                <p14:modId xmlns:p14="http://schemas.microsoft.com/office/powerpoint/2010/main" val="445354122"/>
              </p:ext>
            </p:extLst>
          </p:nvPr>
        </p:nvGraphicFramePr>
        <p:xfrm>
          <a:off x="6807228" y="169545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Table 7">
            <a:extLst>
              <a:ext uri="{FF2B5EF4-FFF2-40B4-BE49-F238E27FC236}">
                <a16:creationId xmlns:a16="http://schemas.microsoft.com/office/drawing/2014/main" id="{7B7D6D1F-FB5C-E390-3BB5-E5512F0CC40F}"/>
              </a:ext>
            </a:extLst>
          </p:cNvPr>
          <p:cNvGraphicFramePr>
            <a:graphicFrameLocks noGrp="1"/>
          </p:cNvGraphicFramePr>
          <p:nvPr>
            <p:extLst>
              <p:ext uri="{D42A27DB-BD31-4B8C-83A1-F6EECF244321}">
                <p14:modId xmlns:p14="http://schemas.microsoft.com/office/powerpoint/2010/main" val="3582960210"/>
              </p:ext>
            </p:extLst>
          </p:nvPr>
        </p:nvGraphicFramePr>
        <p:xfrm>
          <a:off x="319856" y="2009468"/>
          <a:ext cx="6400800" cy="2011680"/>
        </p:xfrm>
        <a:graphic>
          <a:graphicData uri="http://schemas.openxmlformats.org/drawingml/2006/table">
            <a:tbl>
              <a:tblPr>
                <a:tableStyleId>{5C22544A-7EE6-4342-B048-85BDC9FD1C3A}</a:tableStyleId>
              </a:tblPr>
              <a:tblGrid>
                <a:gridCol w="1663700">
                  <a:extLst>
                    <a:ext uri="{9D8B030D-6E8A-4147-A177-3AD203B41FA5}">
                      <a16:colId xmlns:a16="http://schemas.microsoft.com/office/drawing/2014/main" val="4294192620"/>
                    </a:ext>
                  </a:extLst>
                </a:gridCol>
                <a:gridCol w="1066800">
                  <a:extLst>
                    <a:ext uri="{9D8B030D-6E8A-4147-A177-3AD203B41FA5}">
                      <a16:colId xmlns:a16="http://schemas.microsoft.com/office/drawing/2014/main" val="3120799281"/>
                    </a:ext>
                  </a:extLst>
                </a:gridCol>
                <a:gridCol w="139700">
                  <a:extLst>
                    <a:ext uri="{9D8B030D-6E8A-4147-A177-3AD203B41FA5}">
                      <a16:colId xmlns:a16="http://schemas.microsoft.com/office/drawing/2014/main" val="1857414418"/>
                    </a:ext>
                  </a:extLst>
                </a:gridCol>
                <a:gridCol w="203200">
                  <a:extLst>
                    <a:ext uri="{9D8B030D-6E8A-4147-A177-3AD203B41FA5}">
                      <a16:colId xmlns:a16="http://schemas.microsoft.com/office/drawing/2014/main" val="3374007186"/>
                    </a:ext>
                  </a:extLst>
                </a:gridCol>
                <a:gridCol w="203200">
                  <a:extLst>
                    <a:ext uri="{9D8B030D-6E8A-4147-A177-3AD203B41FA5}">
                      <a16:colId xmlns:a16="http://schemas.microsoft.com/office/drawing/2014/main" val="2648828810"/>
                    </a:ext>
                  </a:extLst>
                </a:gridCol>
                <a:gridCol w="203200">
                  <a:extLst>
                    <a:ext uri="{9D8B030D-6E8A-4147-A177-3AD203B41FA5}">
                      <a16:colId xmlns:a16="http://schemas.microsoft.com/office/drawing/2014/main" val="1388621455"/>
                    </a:ext>
                  </a:extLst>
                </a:gridCol>
                <a:gridCol w="203200">
                  <a:extLst>
                    <a:ext uri="{9D8B030D-6E8A-4147-A177-3AD203B41FA5}">
                      <a16:colId xmlns:a16="http://schemas.microsoft.com/office/drawing/2014/main" val="3182072739"/>
                    </a:ext>
                  </a:extLst>
                </a:gridCol>
                <a:gridCol w="203200">
                  <a:extLst>
                    <a:ext uri="{9D8B030D-6E8A-4147-A177-3AD203B41FA5}">
                      <a16:colId xmlns:a16="http://schemas.microsoft.com/office/drawing/2014/main" val="3101436367"/>
                    </a:ext>
                  </a:extLst>
                </a:gridCol>
                <a:gridCol w="203200">
                  <a:extLst>
                    <a:ext uri="{9D8B030D-6E8A-4147-A177-3AD203B41FA5}">
                      <a16:colId xmlns:a16="http://schemas.microsoft.com/office/drawing/2014/main" val="2994205512"/>
                    </a:ext>
                  </a:extLst>
                </a:gridCol>
                <a:gridCol w="203200">
                  <a:extLst>
                    <a:ext uri="{9D8B030D-6E8A-4147-A177-3AD203B41FA5}">
                      <a16:colId xmlns:a16="http://schemas.microsoft.com/office/drawing/2014/main" val="3304502547"/>
                    </a:ext>
                  </a:extLst>
                </a:gridCol>
                <a:gridCol w="203200">
                  <a:extLst>
                    <a:ext uri="{9D8B030D-6E8A-4147-A177-3AD203B41FA5}">
                      <a16:colId xmlns:a16="http://schemas.microsoft.com/office/drawing/2014/main" val="282855433"/>
                    </a:ext>
                  </a:extLst>
                </a:gridCol>
                <a:gridCol w="203200">
                  <a:extLst>
                    <a:ext uri="{9D8B030D-6E8A-4147-A177-3AD203B41FA5}">
                      <a16:colId xmlns:a16="http://schemas.microsoft.com/office/drawing/2014/main" val="3099542342"/>
                    </a:ext>
                  </a:extLst>
                </a:gridCol>
                <a:gridCol w="203200">
                  <a:extLst>
                    <a:ext uri="{9D8B030D-6E8A-4147-A177-3AD203B41FA5}">
                      <a16:colId xmlns:a16="http://schemas.microsoft.com/office/drawing/2014/main" val="2404214099"/>
                    </a:ext>
                  </a:extLst>
                </a:gridCol>
                <a:gridCol w="203200">
                  <a:extLst>
                    <a:ext uri="{9D8B030D-6E8A-4147-A177-3AD203B41FA5}">
                      <a16:colId xmlns:a16="http://schemas.microsoft.com/office/drawing/2014/main" val="1296369713"/>
                    </a:ext>
                  </a:extLst>
                </a:gridCol>
                <a:gridCol w="279400">
                  <a:extLst>
                    <a:ext uri="{9D8B030D-6E8A-4147-A177-3AD203B41FA5}">
                      <a16:colId xmlns:a16="http://schemas.microsoft.com/office/drawing/2014/main" val="85558463"/>
                    </a:ext>
                  </a:extLst>
                </a:gridCol>
                <a:gridCol w="279400">
                  <a:extLst>
                    <a:ext uri="{9D8B030D-6E8A-4147-A177-3AD203B41FA5}">
                      <a16:colId xmlns:a16="http://schemas.microsoft.com/office/drawing/2014/main" val="1695145801"/>
                    </a:ext>
                  </a:extLst>
                </a:gridCol>
                <a:gridCol w="736600">
                  <a:extLst>
                    <a:ext uri="{9D8B030D-6E8A-4147-A177-3AD203B41FA5}">
                      <a16:colId xmlns:a16="http://schemas.microsoft.com/office/drawing/2014/main" val="1476856654"/>
                    </a:ext>
                  </a:extLst>
                </a:gridCol>
              </a:tblGrid>
              <a:tr h="182880">
                <a:tc>
                  <a:txBody>
                    <a:bodyPr/>
                    <a:lstStyle/>
                    <a:p>
                      <a:pPr algn="l" fontAlgn="b"/>
                      <a:r>
                        <a:rPr lang="en-US" sz="1100" u="none" strike="noStrike">
                          <a:effectLst/>
                        </a:rPr>
                        <a:t>Sum of Years Of Experience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EXPERIENCE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06708403"/>
                  </a:ext>
                </a:extLst>
              </a:tr>
              <a:tr h="182880">
                <a:tc>
                  <a:txBody>
                    <a:bodyPr/>
                    <a:lstStyle/>
                    <a:p>
                      <a:pPr algn="l" fontAlgn="b"/>
                      <a:r>
                        <a:rPr lang="en-IN" sz="1100" u="none" strike="noStrike">
                          <a:effectLst/>
                        </a:rPr>
                        <a:t>JOB TITLE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23767025"/>
                  </a:ext>
                </a:extLst>
              </a:tr>
              <a:tr h="182880">
                <a:tc>
                  <a:txBody>
                    <a:bodyPr/>
                    <a:lstStyle/>
                    <a:p>
                      <a:pPr algn="l" fontAlgn="b"/>
                      <a:r>
                        <a:rPr lang="en-IN" sz="1100" u="none" strike="noStrike">
                          <a:effectLst/>
                        </a:rPr>
                        <a:t>Designer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06814160"/>
                  </a:ext>
                </a:extLst>
              </a:tr>
              <a:tr h="182880">
                <a:tc>
                  <a:txBody>
                    <a:bodyPr/>
                    <a:lstStyle/>
                    <a:p>
                      <a:pPr algn="l" fontAlgn="b"/>
                      <a:r>
                        <a:rPr lang="en-IN" sz="1100" u="none" strike="noStrike">
                          <a:effectLst/>
                        </a:rPr>
                        <a:t>DevOps Engineer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70878447"/>
                  </a:ext>
                </a:extLst>
              </a:tr>
              <a:tr h="182880">
                <a:tc>
                  <a:txBody>
                    <a:bodyPr/>
                    <a:lstStyle/>
                    <a:p>
                      <a:pPr algn="l" fontAlgn="b"/>
                      <a:r>
                        <a:rPr lang="en-IN" sz="1100" u="none" strike="noStrike">
                          <a:effectLst/>
                        </a:rPr>
                        <a:t>HR Manager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03730395"/>
                  </a:ext>
                </a:extLst>
              </a:tr>
              <a:tr h="182880">
                <a:tc>
                  <a:txBody>
                    <a:bodyPr/>
                    <a:lstStyle/>
                    <a:p>
                      <a:pPr algn="l" fontAlgn="b"/>
                      <a:r>
                        <a:rPr lang="en-IN" sz="1100" u="none" strike="noStrike">
                          <a:effectLst/>
                        </a:rPr>
                        <a:t>Machine Learning Engineer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88669612"/>
                  </a:ext>
                </a:extLst>
              </a:tr>
              <a:tr h="182880">
                <a:tc>
                  <a:txBody>
                    <a:bodyPr/>
                    <a:lstStyle/>
                    <a:p>
                      <a:pPr algn="l" fontAlgn="b"/>
                      <a:r>
                        <a:rPr lang="en-IN" sz="1100" u="none" strike="noStrike">
                          <a:effectLst/>
                        </a:rPr>
                        <a:t>Mobile Developer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30061907"/>
                  </a:ext>
                </a:extLst>
              </a:tr>
              <a:tr h="182880">
                <a:tc>
                  <a:txBody>
                    <a:bodyPr/>
                    <a:lstStyle/>
                    <a:p>
                      <a:pPr algn="l" fontAlgn="b"/>
                      <a:r>
                        <a:rPr lang="en-IN" sz="1100" u="none" strike="noStrike">
                          <a:effectLst/>
                        </a:rPr>
                        <a:t>Project Manager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74964366"/>
                  </a:ext>
                </a:extLst>
              </a:tr>
              <a:tr h="182880">
                <a:tc>
                  <a:txBody>
                    <a:bodyPr/>
                    <a:lstStyle/>
                    <a:p>
                      <a:pPr algn="l" fontAlgn="b"/>
                      <a:r>
                        <a:rPr lang="en-IN" sz="1100" u="none" strike="noStrike">
                          <a:effectLst/>
                        </a:rPr>
                        <a:t>Tester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37750452"/>
                  </a:ext>
                </a:extLst>
              </a:tr>
              <a:tr h="182880">
                <a:tc>
                  <a:txBody>
                    <a:bodyPr/>
                    <a:lstStyle/>
                    <a:p>
                      <a:pPr algn="l" fontAlgn="b"/>
                      <a:r>
                        <a:rPr lang="en-IN" sz="1100" u="none" strike="noStrike">
                          <a:effectLst/>
                        </a:rPr>
                        <a:t>Web Developer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39075170"/>
                  </a:ext>
                </a:extLst>
              </a:tr>
              <a:tr h="18288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28</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45</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60</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49</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40</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72</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60</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96</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78</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154</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120</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838</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388271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AFAA7D-3E0A-C5B7-C430-847737EE1542}"/>
              </a:ext>
            </a:extLst>
          </p:cNvPr>
          <p:cNvSpPr txBox="1"/>
          <p:nvPr/>
        </p:nvSpPr>
        <p:spPr>
          <a:xfrm>
            <a:off x="755332" y="1339453"/>
            <a:ext cx="8822532" cy="2246769"/>
          </a:xfrm>
          <a:prstGeom prst="rect">
            <a:avLst/>
          </a:prstGeom>
          <a:noFill/>
        </p:spPr>
        <p:txBody>
          <a:bodyPr wrap="square">
            <a:spAutoFit/>
          </a:bodyPr>
          <a:lstStyle/>
          <a:p>
            <a:pPr algn="just"/>
            <a:r>
              <a:rPr lang="en-US" sz="2000" dirty="0"/>
              <a:t>In summary, the employee experience data project has provided valuable insights into the key factors influencing employee satisfaction and engagement within the organization. By analyzing the collected data, we have identified several strengths, such as [mention specific strengths), and areas for improvement, including [mention specific areas]. The findings highlight that [summarize major conclusions or trends], which suggests that [implications of the findings). To address these insights, we recommend [briefly outline key recommendations or actions].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pPr algn="just"/>
            <a:r>
              <a:rPr lang="en-US" sz="4400" b="1" dirty="0">
                <a:solidFill>
                  <a:srgbClr val="0F0F0F"/>
                </a:solidFill>
                <a:latin typeface="Times New Roman" panose="02020603050405020304" pitchFamily="18" charset="0"/>
                <a:cs typeface="Times New Roman" panose="02020603050405020304" pitchFamily="18" charset="0"/>
              </a:rPr>
              <a:t> Experience Based on Job Title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16616" y="3309937"/>
            <a:ext cx="2762250" cy="3257550"/>
            <a:chOff x="9116616" y="3309937"/>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9116616" y="3309937"/>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6982BBB-2CDB-C4CA-5354-BA5B9F60705E}"/>
              </a:ext>
            </a:extLst>
          </p:cNvPr>
          <p:cNvSpPr txBox="1"/>
          <p:nvPr/>
        </p:nvSpPr>
        <p:spPr>
          <a:xfrm>
            <a:off x="661989" y="1695450"/>
            <a:ext cx="8872536" cy="2554545"/>
          </a:xfrm>
          <a:prstGeom prst="rect">
            <a:avLst/>
          </a:prstGeom>
          <a:noFill/>
        </p:spPr>
        <p:txBody>
          <a:bodyPr wrap="square">
            <a:spAutoFit/>
          </a:bodyPr>
          <a:lstStyle/>
          <a:p>
            <a:pPr algn="just"/>
            <a:r>
              <a:rPr lang="en-US" sz="2000" dirty="0"/>
              <a:t>Our company has been gathering data on employee experience through various channels, including surveys, performance reviews, and feedback systems. Despite this data collection, our overall employee satisfaction has not shown significant improvement, and we are facing challenges in identifying the root causes of employee dissatisfaction and disengagement. The existing employee experience data is extensive but lacks clear, actionable insights. We are unable to pinpoint specific factors that influence employee satisfaction or dissatisfaction, </a:t>
            </a:r>
            <a:r>
              <a:rPr lang="az-Cyrl-AZ" sz="2000" dirty="0"/>
              <a:t>пог </a:t>
            </a:r>
            <a:r>
              <a:rPr lang="en-US" sz="2000" dirty="0"/>
              <a:t>can we effectively measure the impact of our current initiatives.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110787" y="667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1805523"/>
            <a:ext cx="7924800" cy="3785652"/>
          </a:xfrm>
          <a:prstGeom prst="rect">
            <a:avLst/>
          </a:prstGeom>
          <a:noFill/>
        </p:spPr>
        <p:txBody>
          <a:bodyPr wrap="square" rtlCol="0">
            <a:spAutoFit/>
          </a:bodyPr>
          <a:lstStyle/>
          <a:p>
            <a:pPr algn="just"/>
            <a:r>
              <a:rPr lang="en-US" sz="2400" b="0" i="0" dirty="0">
                <a:solidFill>
                  <a:srgbClr val="0D0D0D"/>
                </a:solidFill>
                <a:effectLst/>
                <a:latin typeface="Times New Roman" panose="02020603050405020304" pitchFamily="18" charset="0"/>
                <a:cs typeface="Times New Roman" panose="02020603050405020304" pitchFamily="18" charset="0"/>
              </a:rPr>
              <a:t>To analyze employee experience data to identify key factors influencing employee satisfaction, evaluate the effectiveness of existing programs, and provide actionable recommendations for improvement. Background : Our organization has accumulated a comprehensive dataset on employee experience, including survey responses, performance reviews, and feedback from various channels. Despite this data, recent surveys indicate persistent dissatisfaction among employees, which underscores the need for a more thorough analysis to address and resolve these issues effectively.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127E85C-3B25-5FEE-DB6D-89A8835902A3}"/>
              </a:ext>
            </a:extLst>
          </p:cNvPr>
          <p:cNvSpPr txBox="1"/>
          <p:nvPr/>
        </p:nvSpPr>
        <p:spPr>
          <a:xfrm>
            <a:off x="1375172" y="2019300"/>
            <a:ext cx="7715250" cy="2677656"/>
          </a:xfrm>
          <a:prstGeom prst="rect">
            <a:avLst/>
          </a:prstGeom>
          <a:noFill/>
        </p:spPr>
        <p:txBody>
          <a:bodyPr wrap="square">
            <a:spAutoFit/>
          </a:bodyPr>
          <a:lstStyle/>
          <a:p>
            <a:pPr marL="457200" indent="-457200" algn="just">
              <a:buFont typeface="Arial" panose="020B0604020202020204" pitchFamily="34" charset="0"/>
              <a:buChar char="•"/>
            </a:pPr>
            <a:r>
              <a:rPr lang="en-US" sz="2800" dirty="0"/>
              <a:t>Human Resources (HR) Professionals Managers and Team Leader.</a:t>
            </a:r>
          </a:p>
          <a:p>
            <a:pPr marL="457200" indent="-457200" algn="just">
              <a:buFont typeface="Arial" panose="020B0604020202020204" pitchFamily="34" charset="0"/>
              <a:buChar char="•"/>
            </a:pPr>
            <a:r>
              <a:rPr lang="en-US" sz="2800" dirty="0"/>
              <a:t>Employee Experience or Engagement Specialists</a:t>
            </a:r>
          </a:p>
          <a:p>
            <a:pPr marL="457200" indent="-457200" algn="just">
              <a:buFont typeface="Arial" panose="020B0604020202020204" pitchFamily="34" charset="0"/>
              <a:buChar char="•"/>
            </a:pPr>
            <a:r>
              <a:rPr lang="en-US" sz="2800" dirty="0"/>
              <a:t>Data Analysts and Business Intelligence Team</a:t>
            </a:r>
          </a:p>
          <a:p>
            <a:pPr marL="457200" indent="-457200" algn="just">
              <a:buFont typeface="Arial" panose="020B0604020202020204" pitchFamily="34" charset="0"/>
              <a:buChar char="•"/>
            </a:pPr>
            <a:r>
              <a:rPr lang="en-US" sz="2800" dirty="0"/>
              <a:t>Organizational Development Consultants </a:t>
            </a:r>
          </a:p>
          <a:p>
            <a:pPr marL="457200" indent="-457200" algn="just">
              <a:buFont typeface="Arial" panose="020B0604020202020204" pitchFamily="34" charset="0"/>
              <a:buChar char="•"/>
            </a:pPr>
            <a:r>
              <a:rPr lang="en-US" sz="2800" dirty="0"/>
              <a:t> Employees Themselves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006965" y="50064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F7FC50A-4578-A6FB-D1D2-D27D5B67E702}"/>
              </a:ext>
            </a:extLst>
          </p:cNvPr>
          <p:cNvSpPr txBox="1"/>
          <p:nvPr/>
        </p:nvSpPr>
        <p:spPr>
          <a:xfrm>
            <a:off x="982264" y="1642011"/>
            <a:ext cx="9339026" cy="3970318"/>
          </a:xfrm>
          <a:prstGeom prst="rect">
            <a:avLst/>
          </a:prstGeom>
          <a:noFill/>
        </p:spPr>
        <p:txBody>
          <a:bodyPr wrap="square">
            <a:spAutoFit/>
          </a:bodyPr>
          <a:lstStyle/>
          <a:p>
            <a:pPr marL="457200" indent="-457200" algn="just">
              <a:buFont typeface="Arial" panose="020B0604020202020204" pitchFamily="34" charset="0"/>
              <a:buChar char="•"/>
            </a:pPr>
            <a:r>
              <a:rPr lang="en-US" sz="2800" dirty="0"/>
              <a:t>Remove Duplicates: It removes the combination of values across all selected range to determine duplicates.</a:t>
            </a:r>
          </a:p>
          <a:p>
            <a:pPr marL="457200" indent="-457200" algn="just">
              <a:buFont typeface="Arial" panose="020B0604020202020204" pitchFamily="34" charset="0"/>
              <a:buChar char="•"/>
            </a:pPr>
            <a:r>
              <a:rPr lang="en-US" sz="2800" dirty="0"/>
              <a:t>Filter: It take my dataset and show only the data that meet my criteria specify.</a:t>
            </a:r>
          </a:p>
          <a:p>
            <a:pPr marL="457200" indent="-457200" algn="just">
              <a:buFont typeface="Arial" panose="020B0604020202020204" pitchFamily="34" charset="0"/>
              <a:buChar char="•"/>
            </a:pPr>
            <a:r>
              <a:rPr lang="en-US" sz="2800" dirty="0"/>
              <a:t>Conditional Formating: It is used to specify important values stand out in employee performance score in a data set.</a:t>
            </a:r>
          </a:p>
          <a:p>
            <a:pPr marL="457200" indent="-457200" algn="just">
              <a:buFont typeface="Arial" panose="020B0604020202020204" pitchFamily="34" charset="0"/>
              <a:buChar char="•"/>
            </a:pPr>
            <a:r>
              <a:rPr lang="en-US" sz="2800" dirty="0"/>
              <a:t>Pivot Table: I used "pivot table" to summarize my huge data.</a:t>
            </a:r>
          </a:p>
          <a:p>
            <a:pPr marL="457200" indent="-457200" algn="just">
              <a:buFont typeface="Arial" panose="020B0604020202020204" pitchFamily="34" charset="0"/>
              <a:buChar char="•"/>
            </a:pPr>
            <a:r>
              <a:rPr lang="en-US" sz="2800" dirty="0"/>
              <a:t> Pivot Chart: I used "pivot chart" to visually summarises my data using area graph.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166B578-2512-8A61-5BB3-C43115801AF4}"/>
              </a:ext>
            </a:extLst>
          </p:cNvPr>
          <p:cNvSpPr txBox="1"/>
          <p:nvPr/>
        </p:nvSpPr>
        <p:spPr>
          <a:xfrm>
            <a:off x="1049237" y="1349901"/>
            <a:ext cx="7737575" cy="4524315"/>
          </a:xfrm>
          <a:prstGeom prst="rect">
            <a:avLst/>
          </a:prstGeom>
          <a:noFill/>
        </p:spPr>
        <p:txBody>
          <a:bodyPr wrap="square">
            <a:spAutoFit/>
          </a:bodyPr>
          <a:lstStyle/>
          <a:p>
            <a:pPr marL="285750" indent="-285750" algn="just">
              <a:buFont typeface="Arial" panose="020B0604020202020204" pitchFamily="34" charset="0"/>
              <a:buChar char="•"/>
            </a:pPr>
            <a:r>
              <a:rPr lang="en-US" dirty="0"/>
              <a:t>First Name: He first of your names that come before your family name.</a:t>
            </a:r>
          </a:p>
          <a:p>
            <a:pPr marL="285750" indent="-285750" algn="just">
              <a:buFont typeface="Arial" panose="020B0604020202020204" pitchFamily="34" charset="0"/>
              <a:buChar char="•"/>
            </a:pPr>
            <a:r>
              <a:rPr lang="en-US" dirty="0"/>
              <a:t>Last Name: a name that identifies a person's family and is different from their given name</a:t>
            </a:r>
          </a:p>
          <a:p>
            <a:pPr marL="285750" indent="-285750" algn="just">
              <a:buFont typeface="Arial" panose="020B0604020202020204" pitchFamily="34" charset="0"/>
              <a:buChar char="•"/>
            </a:pPr>
            <a:r>
              <a:rPr lang="en-US" dirty="0"/>
              <a:t>Email :An email is a form of electronic communication that allows users to send messages to other users over the intemet</a:t>
            </a:r>
          </a:p>
          <a:p>
            <a:pPr marL="285750" indent="-285750" algn="just">
              <a:buFont typeface="Arial" panose="020B0604020202020204" pitchFamily="34" charset="0"/>
              <a:buChar char="•"/>
            </a:pPr>
            <a:r>
              <a:rPr lang="en-US" dirty="0"/>
              <a:t>Gender: Is a social, psychological, and cultural construct that is developed through socialization and varies from society to society</a:t>
            </a:r>
          </a:p>
          <a:p>
            <a:pPr marL="285750" indent="-285750" algn="just">
              <a:buFont typeface="Arial" panose="020B0604020202020204" pitchFamily="34" charset="0"/>
              <a:buChar char="•"/>
            </a:pPr>
            <a:r>
              <a:rPr lang="en-US" dirty="0"/>
              <a:t>Department :A part of an organization such as a school, business, or government that deals with a particular area of study or work</a:t>
            </a:r>
          </a:p>
          <a:p>
            <a:pPr marL="285750" indent="-285750" algn="just">
              <a:buFont typeface="Arial" panose="020B0604020202020204" pitchFamily="34" charset="0"/>
              <a:buChar char="•"/>
            </a:pPr>
            <a:r>
              <a:rPr lang="en-US" dirty="0"/>
              <a:t>Job title: A job title is a formal name for a position within an organization that can include the position's name, the organization's name, and sometimes the name of the person who holds the position.</a:t>
            </a:r>
          </a:p>
          <a:p>
            <a:pPr marL="285750" indent="-285750" algn="just">
              <a:buFont typeface="Arial" panose="020B0604020202020204" pitchFamily="34" charset="0"/>
              <a:buChar char="•"/>
            </a:pPr>
            <a:r>
              <a:rPr lang="en-US" dirty="0"/>
              <a:t>Years of experience: Is a term that refers to how long a candidate has worked in a particular industry or field</a:t>
            </a:r>
          </a:p>
          <a:p>
            <a:pPr marL="285750" indent="-285750" algn="just">
              <a:buFont typeface="Arial" panose="020B0604020202020204" pitchFamily="34" charset="0"/>
              <a:buChar char="•"/>
            </a:pPr>
            <a:r>
              <a:rPr lang="en-US" dirty="0"/>
              <a:t>Salary: The money that a person receives (usually every month) for the work he/she has done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21903F4-67D8-A499-6D78-B9CD53651A5A}"/>
              </a:ext>
            </a:extLst>
          </p:cNvPr>
          <p:cNvSpPr txBox="1"/>
          <p:nvPr/>
        </p:nvSpPr>
        <p:spPr>
          <a:xfrm>
            <a:off x="587890" y="1305341"/>
            <a:ext cx="9394310" cy="3785652"/>
          </a:xfrm>
          <a:prstGeom prst="rect">
            <a:avLst/>
          </a:prstGeom>
          <a:noFill/>
        </p:spPr>
        <p:txBody>
          <a:bodyPr wrap="square">
            <a:spAutoFit/>
          </a:bodyPr>
          <a:lstStyle/>
          <a:p>
            <a:pPr algn="just"/>
            <a:r>
              <a:rPr lang="en-US" dirty="0"/>
              <a:t>✓</a:t>
            </a:r>
            <a:r>
              <a:rPr lang="en-US" sz="2000" dirty="0"/>
              <a:t>Data set was downloaded from Kaggle website.</a:t>
            </a:r>
          </a:p>
          <a:p>
            <a:pPr algn="just"/>
            <a:r>
              <a:rPr lang="en-US" sz="2000" dirty="0"/>
              <a:t>✓ Extract it from zip format</a:t>
            </a:r>
          </a:p>
          <a:p>
            <a:pPr algn="just"/>
            <a:r>
              <a:rPr lang="en-US" sz="2000" dirty="0"/>
              <a:t>✓ Data Cleaning: Data cleaning is a process required to remove incomplete records, and modifying data to rectify inaccurate records.</a:t>
            </a:r>
          </a:p>
          <a:p>
            <a:pPr algn="just"/>
            <a:r>
              <a:rPr lang="en-US" sz="2000" dirty="0"/>
              <a:t>✓ Remove Duplicates It removes the combination of values across all selected range to determine duplicates.</a:t>
            </a:r>
          </a:p>
          <a:p>
            <a:pPr algn="just"/>
            <a:r>
              <a:rPr lang="en-US" sz="2000" dirty="0"/>
              <a:t>Filter: It take my dataset and show only the data that meet my criteria specify</a:t>
            </a:r>
          </a:p>
          <a:p>
            <a:pPr algn="just"/>
            <a:r>
              <a:rPr lang="en-US" sz="2000" dirty="0"/>
              <a:t>✓ Conditional Formating: It is used to specify important values stand out in employee performance score in a data set</a:t>
            </a:r>
          </a:p>
          <a:p>
            <a:pPr algn="just"/>
            <a:r>
              <a:rPr lang="en-US" sz="2000" dirty="0"/>
              <a:t>✓ Slicer: I used slicer to filter my data</a:t>
            </a:r>
          </a:p>
          <a:p>
            <a:pPr algn="just"/>
            <a:r>
              <a:rPr lang="en-US" sz="2000" dirty="0"/>
              <a:t>✓ Pivot Table: I used "pivot table to summarize my huge data</a:t>
            </a:r>
          </a:p>
          <a:p>
            <a:pPr algn="just"/>
            <a:r>
              <a:rPr lang="en-US" sz="2000" dirty="0"/>
              <a:t>✓ Pivot Chart: I used using area graph. "pivot chart" to visually summarises my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TotalTime>
  <Words>1013</Words>
  <Application>Microsoft Office PowerPoint</Application>
  <PresentationFormat>Widescreen</PresentationFormat>
  <Paragraphs>255</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MAHA LAKSHMI</cp:lastModifiedBy>
  <cp:revision>31</cp:revision>
  <dcterms:created xsi:type="dcterms:W3CDTF">2024-03-29T15:07:22Z</dcterms:created>
  <dcterms:modified xsi:type="dcterms:W3CDTF">2024-08-27T07:26:04Z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