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Bellaboo" panose="020B0604020202020204" charset="0"/>
      <p:regular r:id="rId9"/>
    </p:embeddedFont>
    <p:embeddedFont>
      <p:font typeface="Canva Sans" panose="020B0604020202020204" charset="0"/>
      <p:regular r:id="rId10"/>
    </p:embeddedFont>
    <p:embeddedFont>
      <p:font typeface="Glacial Indifference" panose="020B0604020202020204" charset="0"/>
      <p:regular r:id="rId11"/>
    </p:embeddedFont>
    <p:embeddedFont>
      <p:font typeface="Marykate"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svg"/><Relationship Id="rId7"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14.svg"/><Relationship Id="rId10"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7792956" y="6207579"/>
            <a:ext cx="2702088" cy="3354736"/>
          </a:xfrm>
          <a:custGeom>
            <a:avLst/>
            <a:gdLst/>
            <a:ahLst/>
            <a:cxnLst/>
            <a:rect l="l" t="t" r="r" b="b"/>
            <a:pathLst>
              <a:path w="2702088" h="3354736">
                <a:moveTo>
                  <a:pt x="0" y="0"/>
                </a:moveTo>
                <a:lnTo>
                  <a:pt x="2702088" y="0"/>
                </a:lnTo>
                <a:lnTo>
                  <a:pt x="2702088" y="3354736"/>
                </a:lnTo>
                <a:lnTo>
                  <a:pt x="0" y="3354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469026" y="5915579"/>
            <a:ext cx="1919239" cy="1969368"/>
          </a:xfrm>
          <a:custGeom>
            <a:avLst/>
            <a:gdLst/>
            <a:ahLst/>
            <a:cxnLst/>
            <a:rect l="l" t="t" r="r" b="b"/>
            <a:pathLst>
              <a:path w="1919239" h="1969368">
                <a:moveTo>
                  <a:pt x="0" y="0"/>
                </a:moveTo>
                <a:lnTo>
                  <a:pt x="1919238" y="0"/>
                </a:lnTo>
                <a:lnTo>
                  <a:pt x="1919238" y="1969368"/>
                </a:lnTo>
                <a:lnTo>
                  <a:pt x="0" y="1969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2218828" y="5814940"/>
            <a:ext cx="2252612" cy="1929055"/>
          </a:xfrm>
          <a:custGeom>
            <a:avLst/>
            <a:gdLst/>
            <a:ahLst/>
            <a:cxnLst/>
            <a:rect l="l" t="t" r="r" b="b"/>
            <a:pathLst>
              <a:path w="2252612" h="1929055">
                <a:moveTo>
                  <a:pt x="0" y="0"/>
                </a:moveTo>
                <a:lnTo>
                  <a:pt x="2252613" y="0"/>
                </a:lnTo>
                <a:lnTo>
                  <a:pt x="2252613" y="1929056"/>
                </a:lnTo>
                <a:lnTo>
                  <a:pt x="0" y="19290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28700" y="3245213"/>
            <a:ext cx="2085174" cy="2340501"/>
          </a:xfrm>
          <a:custGeom>
            <a:avLst/>
            <a:gdLst/>
            <a:ahLst/>
            <a:cxnLst/>
            <a:rect l="l" t="t" r="r" b="b"/>
            <a:pathLst>
              <a:path w="2085174" h="2340501">
                <a:moveTo>
                  <a:pt x="0" y="0"/>
                </a:moveTo>
                <a:lnTo>
                  <a:pt x="2085174" y="0"/>
                </a:lnTo>
                <a:lnTo>
                  <a:pt x="2085174" y="2340501"/>
                </a:lnTo>
                <a:lnTo>
                  <a:pt x="0" y="23405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15492986" y="3245213"/>
            <a:ext cx="2328333" cy="2057400"/>
          </a:xfrm>
          <a:custGeom>
            <a:avLst/>
            <a:gdLst/>
            <a:ahLst/>
            <a:cxnLst/>
            <a:rect l="l" t="t" r="r" b="b"/>
            <a:pathLst>
              <a:path w="2328333" h="2057400">
                <a:moveTo>
                  <a:pt x="0" y="0"/>
                </a:moveTo>
                <a:lnTo>
                  <a:pt x="2328334" y="0"/>
                </a:lnTo>
                <a:lnTo>
                  <a:pt x="2328334"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6466413" y="8253868"/>
            <a:ext cx="812411" cy="774329"/>
            <a:chOff x="0" y="0"/>
            <a:chExt cx="812800" cy="774700"/>
          </a:xfrm>
        </p:grpSpPr>
        <p:sp>
          <p:nvSpPr>
            <p:cNvPr id="8" name="Freeform 8"/>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1502074" y="7884947"/>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3329268" y="5756031"/>
            <a:ext cx="595373" cy="567465"/>
            <a:chOff x="0" y="0"/>
            <a:chExt cx="812800" cy="774700"/>
          </a:xfrm>
        </p:grpSpPr>
        <p:sp>
          <p:nvSpPr>
            <p:cNvPr id="14" name="Freeform 14"/>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3297080" y="3763668"/>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220749" y="1362235"/>
            <a:ext cx="812411" cy="774329"/>
            <a:chOff x="0" y="0"/>
            <a:chExt cx="812800" cy="774700"/>
          </a:xfrm>
        </p:grpSpPr>
        <p:sp>
          <p:nvSpPr>
            <p:cNvPr id="20" name="Freeform 20"/>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16657153" y="180082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731014" y="2368290"/>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6061780" y="7468749"/>
            <a:ext cx="595373" cy="567465"/>
            <a:chOff x="0" y="0"/>
            <a:chExt cx="812800" cy="774700"/>
          </a:xfrm>
        </p:grpSpPr>
        <p:sp>
          <p:nvSpPr>
            <p:cNvPr id="29" name="Freeform 29"/>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14300439" y="1362235"/>
            <a:ext cx="812411" cy="774329"/>
            <a:chOff x="0" y="0"/>
            <a:chExt cx="812800" cy="774700"/>
          </a:xfrm>
        </p:grpSpPr>
        <p:sp>
          <p:nvSpPr>
            <p:cNvPr id="32" name="Freeform 32"/>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5175284" y="4150833"/>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7" name="Group 37"/>
          <p:cNvGrpSpPr/>
          <p:nvPr/>
        </p:nvGrpSpPr>
        <p:grpSpPr>
          <a:xfrm>
            <a:off x="2194461" y="8253868"/>
            <a:ext cx="595373" cy="567465"/>
            <a:chOff x="0" y="0"/>
            <a:chExt cx="812800" cy="774700"/>
          </a:xfrm>
        </p:grpSpPr>
        <p:sp>
          <p:nvSpPr>
            <p:cNvPr id="38" name="Freeform 3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9" name="TextBox 3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40"/>
          <p:cNvSpPr txBox="1"/>
          <p:nvPr/>
        </p:nvSpPr>
        <p:spPr>
          <a:xfrm>
            <a:off x="332911" y="3856521"/>
            <a:ext cx="17622178" cy="2466975"/>
          </a:xfrm>
          <a:prstGeom prst="rect">
            <a:avLst/>
          </a:prstGeom>
        </p:spPr>
        <p:txBody>
          <a:bodyPr lIns="0" tIns="0" rIns="0" bIns="0" rtlCol="0" anchor="t">
            <a:spAutoFit/>
          </a:bodyPr>
          <a:lstStyle/>
          <a:p>
            <a:pPr algn="ctr">
              <a:lnSpc>
                <a:spcPts val="5599"/>
              </a:lnSpc>
            </a:pPr>
            <a:r>
              <a:rPr lang="en-US" sz="3999">
                <a:solidFill>
                  <a:srgbClr val="FFFFFF"/>
                </a:solidFill>
                <a:latin typeface="Bellaboo"/>
                <a:ea typeface="Bellaboo"/>
                <a:cs typeface="Bellaboo"/>
                <a:sym typeface="Bellaboo"/>
              </a:rPr>
              <a:t>Minh Nguyen</a:t>
            </a:r>
          </a:p>
          <a:p>
            <a:pPr algn="ctr">
              <a:lnSpc>
                <a:spcPts val="5599"/>
              </a:lnSpc>
            </a:pPr>
            <a:r>
              <a:rPr lang="en-US" sz="3999">
                <a:solidFill>
                  <a:srgbClr val="FFFFFF"/>
                </a:solidFill>
                <a:latin typeface="Bellaboo"/>
                <a:ea typeface="Bellaboo"/>
                <a:cs typeface="Bellaboo"/>
                <a:sym typeface="Bellaboo"/>
              </a:rPr>
              <a:t>Ishaan Patel</a:t>
            </a:r>
          </a:p>
          <a:p>
            <a:pPr algn="ctr">
              <a:lnSpc>
                <a:spcPts val="5599"/>
              </a:lnSpc>
            </a:pPr>
            <a:r>
              <a:rPr lang="en-US" sz="3999">
                <a:solidFill>
                  <a:srgbClr val="FFFFFF"/>
                </a:solidFill>
                <a:latin typeface="Bellaboo"/>
                <a:ea typeface="Bellaboo"/>
                <a:cs typeface="Bellaboo"/>
                <a:sym typeface="Bellaboo"/>
              </a:rPr>
              <a:t>Karter Sanamo</a:t>
            </a:r>
          </a:p>
          <a:p>
            <a:pPr algn="ctr">
              <a:lnSpc>
                <a:spcPts val="2800"/>
              </a:lnSpc>
            </a:pPr>
            <a:endParaRPr lang="en-US" sz="3999">
              <a:solidFill>
                <a:srgbClr val="FFFFFF"/>
              </a:solidFill>
              <a:latin typeface="Bellaboo"/>
              <a:ea typeface="Bellaboo"/>
              <a:cs typeface="Bellaboo"/>
              <a:sym typeface="Bellaboo"/>
            </a:endParaRPr>
          </a:p>
        </p:txBody>
      </p:sp>
      <p:sp>
        <p:nvSpPr>
          <p:cNvPr id="41" name="TextBox 41"/>
          <p:cNvSpPr txBox="1"/>
          <p:nvPr/>
        </p:nvSpPr>
        <p:spPr>
          <a:xfrm>
            <a:off x="1540048" y="1601215"/>
            <a:ext cx="14903444" cy="2383330"/>
          </a:xfrm>
          <a:prstGeom prst="rect">
            <a:avLst/>
          </a:prstGeom>
        </p:spPr>
        <p:txBody>
          <a:bodyPr lIns="0" tIns="0" rIns="0" bIns="0" rtlCol="0" anchor="t">
            <a:spAutoFit/>
          </a:bodyPr>
          <a:lstStyle/>
          <a:p>
            <a:pPr algn="ctr">
              <a:lnSpc>
                <a:spcPts val="19310"/>
              </a:lnSpc>
            </a:pPr>
            <a:r>
              <a:rPr lang="en-US" sz="13793">
                <a:solidFill>
                  <a:srgbClr val="FFFFFF"/>
                </a:solidFill>
                <a:latin typeface="Marykate"/>
                <a:ea typeface="Marykate"/>
                <a:cs typeface="Marykate"/>
                <a:sym typeface="Marykate"/>
              </a:rPr>
              <a:t>FALLING BALL GAME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1028700" y="812533"/>
            <a:ext cx="2300972" cy="2238218"/>
          </a:xfrm>
          <a:custGeom>
            <a:avLst/>
            <a:gdLst/>
            <a:ahLst/>
            <a:cxnLst/>
            <a:rect l="l" t="t" r="r" b="b"/>
            <a:pathLst>
              <a:path w="2300972" h="2238218">
                <a:moveTo>
                  <a:pt x="0" y="0"/>
                </a:moveTo>
                <a:lnTo>
                  <a:pt x="2300972" y="0"/>
                </a:lnTo>
                <a:lnTo>
                  <a:pt x="2300972" y="2238219"/>
                </a:lnTo>
                <a:lnTo>
                  <a:pt x="0" y="22382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473149" y="5329307"/>
            <a:ext cx="2271994" cy="2218292"/>
          </a:xfrm>
          <a:custGeom>
            <a:avLst/>
            <a:gdLst/>
            <a:ahLst/>
            <a:cxnLst/>
            <a:rect l="l" t="t" r="r" b="b"/>
            <a:pathLst>
              <a:path w="2271994" h="2218292">
                <a:moveTo>
                  <a:pt x="0" y="0"/>
                </a:moveTo>
                <a:lnTo>
                  <a:pt x="2271993" y="0"/>
                </a:lnTo>
                <a:lnTo>
                  <a:pt x="2271993" y="2218293"/>
                </a:lnTo>
                <a:lnTo>
                  <a:pt x="0" y="22182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769079" y="8537601"/>
            <a:ext cx="812411" cy="774329"/>
            <a:chOff x="0" y="0"/>
            <a:chExt cx="812800" cy="774700"/>
          </a:xfrm>
        </p:grpSpPr>
        <p:sp>
          <p:nvSpPr>
            <p:cNvPr id="5" name="Freeform 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6" name="TextBox 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811805" y="8744465"/>
            <a:ext cx="595373" cy="567465"/>
            <a:chOff x="0" y="0"/>
            <a:chExt cx="812800" cy="774700"/>
          </a:xfrm>
        </p:grpSpPr>
        <p:sp>
          <p:nvSpPr>
            <p:cNvPr id="8" name="Freeform 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415170" y="6438454"/>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5112850" y="3384882"/>
            <a:ext cx="812411" cy="774329"/>
            <a:chOff x="0" y="0"/>
            <a:chExt cx="812800" cy="774700"/>
          </a:xfrm>
        </p:grpSpPr>
        <p:sp>
          <p:nvSpPr>
            <p:cNvPr id="14" name="Freeform 14"/>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607623" y="641535"/>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6966186" y="2369205"/>
            <a:ext cx="595373" cy="567465"/>
            <a:chOff x="0" y="0"/>
            <a:chExt cx="812800" cy="774700"/>
          </a:xfrm>
        </p:grpSpPr>
        <p:sp>
          <p:nvSpPr>
            <p:cNvPr id="20" name="Freeform 20"/>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731014" y="377204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16668500" y="8460733"/>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3703286" y="868534"/>
            <a:ext cx="812411" cy="774329"/>
            <a:chOff x="0" y="0"/>
            <a:chExt cx="812800" cy="774700"/>
          </a:xfrm>
        </p:grpSpPr>
        <p:sp>
          <p:nvSpPr>
            <p:cNvPr id="29" name="Freeform 29"/>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5581490" y="2936670"/>
            <a:ext cx="595373" cy="567465"/>
            <a:chOff x="0" y="0"/>
            <a:chExt cx="812800" cy="774700"/>
          </a:xfrm>
        </p:grpSpPr>
        <p:sp>
          <p:nvSpPr>
            <p:cNvPr id="32" name="Freeform 3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1712856" y="8537601"/>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7" name="TextBox 37"/>
          <p:cNvSpPr txBox="1"/>
          <p:nvPr/>
        </p:nvSpPr>
        <p:spPr>
          <a:xfrm>
            <a:off x="2712661" y="3327732"/>
            <a:ext cx="12961929" cy="7357783"/>
          </a:xfrm>
          <a:prstGeom prst="rect">
            <a:avLst/>
          </a:prstGeom>
        </p:spPr>
        <p:txBody>
          <a:bodyPr lIns="0" tIns="0" rIns="0" bIns="0" rtlCol="0" anchor="t">
            <a:spAutoFit/>
          </a:bodyPr>
          <a:lstStyle/>
          <a:p>
            <a:pPr algn="ctr">
              <a:lnSpc>
                <a:spcPts val="3220"/>
              </a:lnSpc>
            </a:pPr>
            <a:r>
              <a:rPr lang="en-US" sz="2300" dirty="0">
                <a:solidFill>
                  <a:srgbClr val="FFFFFF"/>
                </a:solidFill>
                <a:latin typeface="Glacial Indifference"/>
                <a:ea typeface="Glacial Indifference"/>
                <a:cs typeface="Glacial Indifference"/>
                <a:sym typeface="Glacial Indifference"/>
              </a:rPr>
              <a:t>Player Control</a:t>
            </a:r>
          </a:p>
          <a:p>
            <a:pPr algn="ctr">
              <a:lnSpc>
                <a:spcPts val="3220"/>
              </a:lnSpc>
            </a:pPr>
            <a:r>
              <a:rPr lang="en-US" sz="2300" dirty="0">
                <a:solidFill>
                  <a:srgbClr val="FFFFFF"/>
                </a:solidFill>
                <a:latin typeface="Glacial Indifference"/>
                <a:ea typeface="Glacial Indifference"/>
                <a:cs typeface="Glacial Indifference"/>
                <a:sym typeface="Glacial Indifference"/>
              </a:rPr>
              <a:t>At the very base of the game lies the ability for the player to aim and shoot projectiles. This is done by grabbing the mouse position and calculating the direction they are looking.</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r>
              <a:rPr lang="en-US" sz="2300" dirty="0">
                <a:solidFill>
                  <a:srgbClr val="FFFFFF"/>
                </a:solidFill>
                <a:latin typeface="Glacial Indifference"/>
                <a:ea typeface="Glacial Indifference"/>
                <a:cs typeface="Glacial Indifference"/>
                <a:sym typeface="Glacial Indifference"/>
              </a:rPr>
              <a:t>Projectile Behavior</a:t>
            </a:r>
          </a:p>
          <a:p>
            <a:pPr algn="ctr">
              <a:lnSpc>
                <a:spcPts val="3220"/>
              </a:lnSpc>
            </a:pPr>
            <a:r>
              <a:rPr lang="en-US" sz="2300" dirty="0">
                <a:solidFill>
                  <a:srgbClr val="FFFFFF"/>
                </a:solidFill>
                <a:latin typeface="Glacial Indifference"/>
                <a:ea typeface="Glacial Indifference"/>
                <a:cs typeface="Glacial Indifference"/>
                <a:sym typeface="Glacial Indifference"/>
              </a:rPr>
              <a:t>When a player's projectile successfully collides with a planet, it is destroyed upon impact providing for a death effect.</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r>
              <a:rPr lang="en-US" sz="2300" dirty="0">
                <a:solidFill>
                  <a:srgbClr val="FFFFFF"/>
                </a:solidFill>
                <a:latin typeface="Glacial Indifference"/>
                <a:ea typeface="Glacial Indifference"/>
                <a:cs typeface="Glacial Indifference"/>
                <a:sym typeface="Glacial Indifference"/>
              </a:rPr>
              <a:t>Scoring System</a:t>
            </a:r>
          </a:p>
          <a:p>
            <a:pPr algn="ctr">
              <a:lnSpc>
                <a:spcPts val="3220"/>
              </a:lnSpc>
            </a:pPr>
            <a:r>
              <a:rPr lang="en-US" sz="2300" dirty="0">
                <a:solidFill>
                  <a:srgbClr val="FFFFFF"/>
                </a:solidFill>
                <a:latin typeface="Glacial Indifference"/>
                <a:ea typeface="Glacial Indifference"/>
                <a:cs typeface="Glacial Indifference"/>
                <a:sym typeface="Glacial Indifference"/>
              </a:rPr>
              <a:t>The game has a straightforward scoring system: awarding one point for each planet destroyed.</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r>
              <a:rPr lang="en-US" sz="2300" dirty="0">
                <a:solidFill>
                  <a:srgbClr val="FFFFFF"/>
                </a:solidFill>
                <a:latin typeface="Glacial Indifference"/>
                <a:ea typeface="Glacial Indifference"/>
                <a:cs typeface="Glacial Indifference"/>
                <a:sym typeface="Glacial Indifference"/>
              </a:rPr>
              <a:t>Difficulty Progression</a:t>
            </a:r>
          </a:p>
          <a:p>
            <a:pPr algn="ctr">
              <a:lnSpc>
                <a:spcPts val="3220"/>
              </a:lnSpc>
            </a:pPr>
            <a:r>
              <a:rPr lang="en-US" sz="2300" dirty="0">
                <a:solidFill>
                  <a:srgbClr val="FFFFFF"/>
                </a:solidFill>
                <a:latin typeface="Glacial Indifference"/>
                <a:ea typeface="Glacial Indifference"/>
                <a:cs typeface="Glacial Indifference"/>
                <a:sym typeface="Glacial Indifference"/>
              </a:rPr>
              <a:t>The game also increases in difficulty as you progress. Every 5 waves, more planets spawn per wave.</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r>
              <a:rPr lang="en-US" sz="2300" dirty="0">
                <a:solidFill>
                  <a:srgbClr val="FFFFFF"/>
                </a:solidFill>
                <a:latin typeface="Glacial Indifference"/>
                <a:ea typeface="Glacial Indifference"/>
                <a:cs typeface="Glacial Indifference"/>
                <a:sym typeface="Glacial Indifference"/>
              </a:rPr>
              <a:t>Game Over Condition</a:t>
            </a:r>
          </a:p>
          <a:p>
            <a:pPr algn="ctr">
              <a:lnSpc>
                <a:spcPts val="3220"/>
              </a:lnSpc>
            </a:pPr>
            <a:r>
              <a:rPr lang="en-US" sz="2300" dirty="0">
                <a:solidFill>
                  <a:srgbClr val="FFFFFF"/>
                </a:solidFill>
                <a:latin typeface="Glacial Indifference"/>
                <a:ea typeface="Glacial Indifference"/>
                <a:cs typeface="Glacial Indifference"/>
                <a:sym typeface="Glacial Indifference"/>
              </a:rPr>
              <a:t>When a planet reaches the top of the screen (the player), the player loses &amp; the game ends.</a:t>
            </a: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a:p>
            <a:pPr algn="ctr">
              <a:lnSpc>
                <a:spcPts val="3220"/>
              </a:lnSpc>
            </a:pPr>
            <a:endParaRPr lang="en-US" sz="2300" dirty="0">
              <a:solidFill>
                <a:srgbClr val="FFFFFF"/>
              </a:solidFill>
              <a:latin typeface="Glacial Indifference"/>
              <a:ea typeface="Glacial Indifference"/>
              <a:cs typeface="Glacial Indifference"/>
              <a:sym typeface="Glacial Indifference"/>
            </a:endParaRPr>
          </a:p>
        </p:txBody>
      </p:sp>
      <p:sp>
        <p:nvSpPr>
          <p:cNvPr id="38" name="TextBox 38"/>
          <p:cNvSpPr txBox="1"/>
          <p:nvPr/>
        </p:nvSpPr>
        <p:spPr>
          <a:xfrm>
            <a:off x="6993381" y="-86173"/>
            <a:ext cx="3730351" cy="1502038"/>
          </a:xfrm>
          <a:prstGeom prst="rect">
            <a:avLst/>
          </a:prstGeom>
        </p:spPr>
        <p:txBody>
          <a:bodyPr lIns="0" tIns="0" rIns="0" bIns="0" rtlCol="0" anchor="t">
            <a:spAutoFit/>
          </a:bodyPr>
          <a:lstStyle/>
          <a:p>
            <a:pPr algn="ctr">
              <a:lnSpc>
                <a:spcPts val="12283"/>
              </a:lnSpc>
            </a:pPr>
            <a:r>
              <a:rPr lang="en-US" sz="8774">
                <a:solidFill>
                  <a:srgbClr val="FFFFFF"/>
                </a:solidFill>
                <a:latin typeface="Bellaboo"/>
                <a:ea typeface="Bellaboo"/>
                <a:cs typeface="Bellaboo"/>
                <a:sym typeface="Bellaboo"/>
              </a:rPr>
              <a:t>How To</a:t>
            </a:r>
          </a:p>
        </p:txBody>
      </p:sp>
      <p:sp>
        <p:nvSpPr>
          <p:cNvPr id="39" name="TextBox 39"/>
          <p:cNvSpPr txBox="1"/>
          <p:nvPr/>
        </p:nvSpPr>
        <p:spPr>
          <a:xfrm>
            <a:off x="5246421" y="298635"/>
            <a:ext cx="7224273" cy="2923114"/>
          </a:xfrm>
          <a:prstGeom prst="rect">
            <a:avLst/>
          </a:prstGeom>
        </p:spPr>
        <p:txBody>
          <a:bodyPr lIns="0" tIns="0" rIns="0" bIns="0" rtlCol="0" anchor="t">
            <a:spAutoFit/>
          </a:bodyPr>
          <a:lstStyle/>
          <a:p>
            <a:pPr algn="ctr">
              <a:lnSpc>
                <a:spcPts val="23789"/>
              </a:lnSpc>
            </a:pPr>
            <a:r>
              <a:rPr lang="en-US" sz="16992">
                <a:solidFill>
                  <a:srgbClr val="FFFFFF"/>
                </a:solidFill>
                <a:latin typeface="Marykate"/>
                <a:ea typeface="Marykate"/>
                <a:cs typeface="Marykate"/>
                <a:sym typeface="Marykate"/>
              </a:rPr>
              <a:t>PLAY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8223616" y="6403360"/>
            <a:ext cx="1840769" cy="1261763"/>
          </a:xfrm>
          <a:custGeom>
            <a:avLst/>
            <a:gdLst/>
            <a:ahLst/>
            <a:cxnLst/>
            <a:rect l="l" t="t" r="r" b="b"/>
            <a:pathLst>
              <a:path w="1840769" h="1261763">
                <a:moveTo>
                  <a:pt x="0" y="0"/>
                </a:moveTo>
                <a:lnTo>
                  <a:pt x="1840768" y="0"/>
                </a:lnTo>
                <a:lnTo>
                  <a:pt x="1840768" y="1261763"/>
                </a:lnTo>
                <a:lnTo>
                  <a:pt x="0" y="12617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072283" y="397046"/>
            <a:ext cx="2071260" cy="2840880"/>
          </a:xfrm>
          <a:custGeom>
            <a:avLst/>
            <a:gdLst/>
            <a:ahLst/>
            <a:cxnLst/>
            <a:rect l="l" t="t" r="r" b="b"/>
            <a:pathLst>
              <a:path w="2071260" h="2840880">
                <a:moveTo>
                  <a:pt x="0" y="0"/>
                </a:moveTo>
                <a:lnTo>
                  <a:pt x="2071260" y="0"/>
                </a:lnTo>
                <a:lnTo>
                  <a:pt x="2071260" y="2840880"/>
                </a:lnTo>
                <a:lnTo>
                  <a:pt x="0" y="28408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H="1">
            <a:off x="0" y="5189800"/>
            <a:ext cx="2382749" cy="2718904"/>
          </a:xfrm>
          <a:custGeom>
            <a:avLst/>
            <a:gdLst/>
            <a:ahLst/>
            <a:cxnLst/>
            <a:rect l="l" t="t" r="r" b="b"/>
            <a:pathLst>
              <a:path w="2382749" h="2718904">
                <a:moveTo>
                  <a:pt x="2382749" y="0"/>
                </a:moveTo>
                <a:lnTo>
                  <a:pt x="0" y="0"/>
                </a:lnTo>
                <a:lnTo>
                  <a:pt x="0" y="2718905"/>
                </a:lnTo>
                <a:lnTo>
                  <a:pt x="2382749" y="2718905"/>
                </a:lnTo>
                <a:lnTo>
                  <a:pt x="2382749"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5" name="Group 5"/>
          <p:cNvGrpSpPr/>
          <p:nvPr/>
        </p:nvGrpSpPr>
        <p:grpSpPr>
          <a:xfrm>
            <a:off x="4420034" y="9105066"/>
            <a:ext cx="812411" cy="774329"/>
            <a:chOff x="0" y="0"/>
            <a:chExt cx="812800" cy="774700"/>
          </a:xfrm>
        </p:grpSpPr>
        <p:sp>
          <p:nvSpPr>
            <p:cNvPr id="6" name="Freeform 6"/>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7" name="TextBox 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3107913" y="9492230"/>
            <a:ext cx="595373" cy="567465"/>
            <a:chOff x="0" y="0"/>
            <a:chExt cx="812800" cy="774700"/>
          </a:xfrm>
        </p:grpSpPr>
        <p:sp>
          <p:nvSpPr>
            <p:cNvPr id="9" name="Freeform 9"/>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0" name="TextBox 1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355" y="6836956"/>
            <a:ext cx="595373" cy="567465"/>
            <a:chOff x="0" y="0"/>
            <a:chExt cx="812800" cy="774700"/>
          </a:xfrm>
        </p:grpSpPr>
        <p:sp>
          <p:nvSpPr>
            <p:cNvPr id="12" name="Freeform 1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3" name="TextBox 1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5112850" y="3384882"/>
            <a:ext cx="812411" cy="774329"/>
            <a:chOff x="0" y="0"/>
            <a:chExt cx="812800" cy="774700"/>
          </a:xfrm>
        </p:grpSpPr>
        <p:sp>
          <p:nvSpPr>
            <p:cNvPr id="15" name="Freeform 1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6" name="TextBox 1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495818" y="623908"/>
            <a:ext cx="812411" cy="774329"/>
            <a:chOff x="0" y="0"/>
            <a:chExt cx="812800" cy="774700"/>
          </a:xfrm>
        </p:grpSpPr>
        <p:sp>
          <p:nvSpPr>
            <p:cNvPr id="18" name="Freeform 18"/>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9" name="TextBox 1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17235155" y="1817486"/>
            <a:ext cx="595373" cy="567465"/>
            <a:chOff x="0" y="0"/>
            <a:chExt cx="812800" cy="774700"/>
          </a:xfrm>
        </p:grpSpPr>
        <p:sp>
          <p:nvSpPr>
            <p:cNvPr id="21" name="Freeform 2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2" name="TextBox 2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731014" y="3772046"/>
            <a:ext cx="595373" cy="567465"/>
            <a:chOff x="0" y="0"/>
            <a:chExt cx="812800" cy="774700"/>
          </a:xfrm>
        </p:grpSpPr>
        <p:sp>
          <p:nvSpPr>
            <p:cNvPr id="24" name="Freeform 24"/>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5" name="TextBox 2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a:off x="16668500" y="8460733"/>
            <a:ext cx="595373" cy="567465"/>
            <a:chOff x="0" y="0"/>
            <a:chExt cx="812800" cy="774700"/>
          </a:xfrm>
        </p:grpSpPr>
        <p:sp>
          <p:nvSpPr>
            <p:cNvPr id="27" name="Freeform 27"/>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8" name="TextBox 2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9" name="Group 29"/>
          <p:cNvGrpSpPr/>
          <p:nvPr/>
        </p:nvGrpSpPr>
        <p:grpSpPr>
          <a:xfrm>
            <a:off x="16153776" y="254371"/>
            <a:ext cx="812411" cy="774329"/>
            <a:chOff x="0" y="0"/>
            <a:chExt cx="812800" cy="774700"/>
          </a:xfrm>
        </p:grpSpPr>
        <p:sp>
          <p:nvSpPr>
            <p:cNvPr id="30" name="Freeform 30"/>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1" name="TextBox 3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2" name="Group 32"/>
          <p:cNvGrpSpPr/>
          <p:nvPr/>
        </p:nvGrpSpPr>
        <p:grpSpPr>
          <a:xfrm>
            <a:off x="9214093" y="3772046"/>
            <a:ext cx="595373" cy="567465"/>
            <a:chOff x="0" y="0"/>
            <a:chExt cx="812800" cy="774700"/>
          </a:xfrm>
        </p:grpSpPr>
        <p:sp>
          <p:nvSpPr>
            <p:cNvPr id="33" name="Freeform 3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4" name="TextBox 3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5" name="Group 35"/>
          <p:cNvGrpSpPr/>
          <p:nvPr/>
        </p:nvGrpSpPr>
        <p:grpSpPr>
          <a:xfrm>
            <a:off x="1712856" y="8537601"/>
            <a:ext cx="595373" cy="567465"/>
            <a:chOff x="0" y="0"/>
            <a:chExt cx="812800" cy="774700"/>
          </a:xfrm>
        </p:grpSpPr>
        <p:sp>
          <p:nvSpPr>
            <p:cNvPr id="36" name="Freeform 3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7" name="TextBox 3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8" name="Freeform 38"/>
          <p:cNvSpPr/>
          <p:nvPr/>
        </p:nvSpPr>
        <p:spPr>
          <a:xfrm>
            <a:off x="0" y="0"/>
            <a:ext cx="11329333" cy="10241777"/>
          </a:xfrm>
          <a:custGeom>
            <a:avLst/>
            <a:gdLst/>
            <a:ahLst/>
            <a:cxnLst/>
            <a:rect l="l" t="t" r="r" b="b"/>
            <a:pathLst>
              <a:path w="11329333" h="10241777">
                <a:moveTo>
                  <a:pt x="0" y="0"/>
                </a:moveTo>
                <a:lnTo>
                  <a:pt x="11329333" y="0"/>
                </a:lnTo>
                <a:lnTo>
                  <a:pt x="11329333" y="10241777"/>
                </a:lnTo>
                <a:lnTo>
                  <a:pt x="0" y="10241777"/>
                </a:lnTo>
                <a:lnTo>
                  <a:pt x="0" y="0"/>
                </a:lnTo>
                <a:close/>
              </a:path>
            </a:pathLst>
          </a:custGeom>
          <a:blipFill>
            <a:blip r:embed="rId8"/>
            <a:stretch>
              <a:fillRect l="-929" r="-929" b="-2253"/>
            </a:stretch>
          </a:blipFill>
        </p:spPr>
        <p:txBody>
          <a:bodyPr/>
          <a:lstStyle/>
          <a:p>
            <a:endParaRPr lang="en-US"/>
          </a:p>
        </p:txBody>
      </p:sp>
      <p:sp>
        <p:nvSpPr>
          <p:cNvPr id="39" name="TextBox 39"/>
          <p:cNvSpPr txBox="1"/>
          <p:nvPr/>
        </p:nvSpPr>
        <p:spPr>
          <a:xfrm>
            <a:off x="12874802" y="5762933"/>
            <a:ext cx="4476097" cy="1808206"/>
          </a:xfrm>
          <a:prstGeom prst="rect">
            <a:avLst/>
          </a:prstGeom>
        </p:spPr>
        <p:txBody>
          <a:bodyPr lIns="0" tIns="0" rIns="0" bIns="0" rtlCol="0" anchor="t">
            <a:spAutoFit/>
          </a:bodyPr>
          <a:lstStyle/>
          <a:p>
            <a:pPr algn="ctr">
              <a:lnSpc>
                <a:spcPts val="14739"/>
              </a:lnSpc>
            </a:pPr>
            <a:r>
              <a:rPr lang="en-US" sz="10528">
                <a:solidFill>
                  <a:srgbClr val="FFA953"/>
                </a:solidFill>
                <a:latin typeface="Marykate"/>
                <a:ea typeface="Marykate"/>
                <a:cs typeface="Marykate"/>
                <a:sym typeface="Marykate"/>
              </a:rPr>
              <a:t>01</a:t>
            </a:r>
          </a:p>
        </p:txBody>
      </p:sp>
      <p:sp>
        <p:nvSpPr>
          <p:cNvPr id="40" name="TextBox 40"/>
          <p:cNvSpPr txBox="1"/>
          <p:nvPr/>
        </p:nvSpPr>
        <p:spPr>
          <a:xfrm>
            <a:off x="12275459" y="3780851"/>
            <a:ext cx="5674782" cy="2048757"/>
          </a:xfrm>
          <a:prstGeom prst="rect">
            <a:avLst/>
          </a:prstGeom>
        </p:spPr>
        <p:txBody>
          <a:bodyPr lIns="0" tIns="0" rIns="0" bIns="0" rtlCol="0" anchor="t">
            <a:spAutoFit/>
          </a:bodyPr>
          <a:lstStyle/>
          <a:p>
            <a:pPr algn="ctr">
              <a:lnSpc>
                <a:spcPts val="16605"/>
              </a:lnSpc>
            </a:pPr>
            <a:r>
              <a:rPr lang="en-US" sz="11861">
                <a:solidFill>
                  <a:srgbClr val="FFFFFF"/>
                </a:solidFill>
                <a:latin typeface="Marykate"/>
                <a:ea typeface="Marykate"/>
                <a:cs typeface="Marykate"/>
                <a:sym typeface="Marykate"/>
              </a:rPr>
              <a:t>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8223616" y="6403360"/>
            <a:ext cx="1840769" cy="1261763"/>
          </a:xfrm>
          <a:custGeom>
            <a:avLst/>
            <a:gdLst/>
            <a:ahLst/>
            <a:cxnLst/>
            <a:rect l="l" t="t" r="r" b="b"/>
            <a:pathLst>
              <a:path w="1840769" h="1261763">
                <a:moveTo>
                  <a:pt x="0" y="0"/>
                </a:moveTo>
                <a:lnTo>
                  <a:pt x="1840768" y="0"/>
                </a:lnTo>
                <a:lnTo>
                  <a:pt x="1840768" y="1261763"/>
                </a:lnTo>
                <a:lnTo>
                  <a:pt x="0" y="12617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0" y="5189800"/>
            <a:ext cx="2382749" cy="2718904"/>
          </a:xfrm>
          <a:custGeom>
            <a:avLst/>
            <a:gdLst/>
            <a:ahLst/>
            <a:cxnLst/>
            <a:rect l="l" t="t" r="r" b="b"/>
            <a:pathLst>
              <a:path w="2382749" h="2718904">
                <a:moveTo>
                  <a:pt x="2382749" y="0"/>
                </a:moveTo>
                <a:lnTo>
                  <a:pt x="0" y="0"/>
                </a:lnTo>
                <a:lnTo>
                  <a:pt x="0" y="2718905"/>
                </a:lnTo>
                <a:lnTo>
                  <a:pt x="2382749" y="2718905"/>
                </a:lnTo>
                <a:lnTo>
                  <a:pt x="238274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4420034" y="9105066"/>
            <a:ext cx="812411" cy="774329"/>
            <a:chOff x="0" y="0"/>
            <a:chExt cx="812800" cy="774700"/>
          </a:xfrm>
        </p:grpSpPr>
        <p:sp>
          <p:nvSpPr>
            <p:cNvPr id="6" name="Freeform 6"/>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7" name="TextBox 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3107913" y="9492230"/>
            <a:ext cx="595373" cy="567465"/>
            <a:chOff x="0" y="0"/>
            <a:chExt cx="812800" cy="774700"/>
          </a:xfrm>
        </p:grpSpPr>
        <p:sp>
          <p:nvSpPr>
            <p:cNvPr id="9" name="Freeform 9"/>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0" name="TextBox 1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355" y="6836956"/>
            <a:ext cx="595373" cy="567465"/>
            <a:chOff x="0" y="0"/>
            <a:chExt cx="812800" cy="774700"/>
          </a:xfrm>
        </p:grpSpPr>
        <p:sp>
          <p:nvSpPr>
            <p:cNvPr id="12" name="Freeform 1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3" name="TextBox 1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5112850" y="3384882"/>
            <a:ext cx="812411" cy="774329"/>
            <a:chOff x="0" y="0"/>
            <a:chExt cx="812800" cy="774700"/>
          </a:xfrm>
        </p:grpSpPr>
        <p:sp>
          <p:nvSpPr>
            <p:cNvPr id="15" name="Freeform 1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6" name="TextBox 1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495818" y="623908"/>
            <a:ext cx="812411" cy="774329"/>
            <a:chOff x="0" y="0"/>
            <a:chExt cx="812800" cy="774700"/>
          </a:xfrm>
        </p:grpSpPr>
        <p:sp>
          <p:nvSpPr>
            <p:cNvPr id="18" name="Freeform 18"/>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9" name="TextBox 1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17235155" y="1817486"/>
            <a:ext cx="595373" cy="567465"/>
            <a:chOff x="0" y="0"/>
            <a:chExt cx="812800" cy="774700"/>
          </a:xfrm>
        </p:grpSpPr>
        <p:sp>
          <p:nvSpPr>
            <p:cNvPr id="21" name="Freeform 2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2" name="TextBox 2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731014" y="3772046"/>
            <a:ext cx="595373" cy="567465"/>
            <a:chOff x="0" y="0"/>
            <a:chExt cx="812800" cy="774700"/>
          </a:xfrm>
        </p:grpSpPr>
        <p:sp>
          <p:nvSpPr>
            <p:cNvPr id="24" name="Freeform 24"/>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5" name="TextBox 2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a:off x="16668500" y="8460733"/>
            <a:ext cx="595373" cy="567465"/>
            <a:chOff x="0" y="0"/>
            <a:chExt cx="812800" cy="774700"/>
          </a:xfrm>
        </p:grpSpPr>
        <p:sp>
          <p:nvSpPr>
            <p:cNvPr id="27" name="Freeform 27"/>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8" name="TextBox 2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9" name="Group 29"/>
          <p:cNvGrpSpPr/>
          <p:nvPr/>
        </p:nvGrpSpPr>
        <p:grpSpPr>
          <a:xfrm>
            <a:off x="16153776" y="254371"/>
            <a:ext cx="812411" cy="774329"/>
            <a:chOff x="0" y="0"/>
            <a:chExt cx="812800" cy="774700"/>
          </a:xfrm>
        </p:grpSpPr>
        <p:sp>
          <p:nvSpPr>
            <p:cNvPr id="30" name="Freeform 30"/>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1" name="TextBox 3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2" name="Group 32"/>
          <p:cNvGrpSpPr/>
          <p:nvPr/>
        </p:nvGrpSpPr>
        <p:grpSpPr>
          <a:xfrm>
            <a:off x="9214093" y="3772046"/>
            <a:ext cx="595373" cy="567465"/>
            <a:chOff x="0" y="0"/>
            <a:chExt cx="812800" cy="774700"/>
          </a:xfrm>
        </p:grpSpPr>
        <p:sp>
          <p:nvSpPr>
            <p:cNvPr id="33" name="Freeform 3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4" name="TextBox 3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5" name="Group 35"/>
          <p:cNvGrpSpPr/>
          <p:nvPr/>
        </p:nvGrpSpPr>
        <p:grpSpPr>
          <a:xfrm>
            <a:off x="1712856" y="8537601"/>
            <a:ext cx="595373" cy="567465"/>
            <a:chOff x="0" y="0"/>
            <a:chExt cx="812800" cy="774700"/>
          </a:xfrm>
        </p:grpSpPr>
        <p:sp>
          <p:nvSpPr>
            <p:cNvPr id="36" name="Freeform 3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7" name="TextBox 3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9" name="TextBox 39"/>
          <p:cNvSpPr txBox="1"/>
          <p:nvPr/>
        </p:nvSpPr>
        <p:spPr>
          <a:xfrm>
            <a:off x="12874802" y="3846229"/>
            <a:ext cx="4476097" cy="1808228"/>
          </a:xfrm>
          <a:prstGeom prst="rect">
            <a:avLst/>
          </a:prstGeom>
        </p:spPr>
        <p:txBody>
          <a:bodyPr lIns="0" tIns="0" rIns="0" bIns="0" rtlCol="0" anchor="t">
            <a:spAutoFit/>
          </a:bodyPr>
          <a:lstStyle/>
          <a:p>
            <a:pPr algn="ctr">
              <a:lnSpc>
                <a:spcPts val="14739"/>
              </a:lnSpc>
            </a:pPr>
            <a:r>
              <a:rPr lang="en-US" sz="10528">
                <a:solidFill>
                  <a:srgbClr val="FFA953"/>
                </a:solidFill>
                <a:latin typeface="Marykate"/>
                <a:ea typeface="Marykate"/>
                <a:cs typeface="Marykate"/>
                <a:sym typeface="Marykate"/>
              </a:rPr>
              <a:t>02</a:t>
            </a:r>
          </a:p>
        </p:txBody>
      </p:sp>
      <p:sp>
        <p:nvSpPr>
          <p:cNvPr id="40" name="TextBox 40"/>
          <p:cNvSpPr txBox="1"/>
          <p:nvPr/>
        </p:nvSpPr>
        <p:spPr>
          <a:xfrm>
            <a:off x="12649200" y="2169819"/>
            <a:ext cx="5674782" cy="2048757"/>
          </a:xfrm>
          <a:prstGeom prst="rect">
            <a:avLst/>
          </a:prstGeom>
        </p:spPr>
        <p:txBody>
          <a:bodyPr lIns="0" tIns="0" rIns="0" bIns="0" rtlCol="0" anchor="t">
            <a:spAutoFit/>
          </a:bodyPr>
          <a:lstStyle/>
          <a:p>
            <a:pPr algn="ctr">
              <a:lnSpc>
                <a:spcPts val="16605"/>
              </a:lnSpc>
            </a:pPr>
            <a:r>
              <a:rPr lang="en-US" sz="11861" dirty="0">
                <a:solidFill>
                  <a:srgbClr val="FFFFFF"/>
                </a:solidFill>
                <a:latin typeface="Marykate"/>
                <a:ea typeface="Marykate"/>
                <a:cs typeface="Marykate"/>
                <a:sym typeface="Marykate"/>
              </a:rPr>
              <a:t>FUNCTION</a:t>
            </a:r>
          </a:p>
        </p:txBody>
      </p:sp>
      <p:sp>
        <p:nvSpPr>
          <p:cNvPr id="41" name="TextBox 41"/>
          <p:cNvSpPr txBox="1"/>
          <p:nvPr/>
        </p:nvSpPr>
        <p:spPr>
          <a:xfrm>
            <a:off x="12681595" y="5620489"/>
            <a:ext cx="5674920" cy="2734311"/>
          </a:xfrm>
          <a:prstGeom prst="rect">
            <a:avLst/>
          </a:prstGeom>
        </p:spPr>
        <p:txBody>
          <a:bodyPr lIns="0" tIns="0" rIns="0" bIns="0" rtlCol="0" anchor="t">
            <a:spAutoFit/>
          </a:bodyPr>
          <a:lstStyle/>
          <a:p>
            <a:pPr algn="ctr">
              <a:lnSpc>
                <a:spcPts val="3639"/>
              </a:lnSpc>
              <a:spcBef>
                <a:spcPct val="0"/>
              </a:spcBef>
            </a:pPr>
            <a:r>
              <a:rPr lang="en-US" sz="2599" dirty="0">
                <a:solidFill>
                  <a:srgbClr val="FFFFFF"/>
                </a:solidFill>
                <a:latin typeface="Canva Sans"/>
                <a:ea typeface="Canva Sans"/>
                <a:cs typeface="Canva Sans"/>
                <a:sym typeface="Canva Sans"/>
              </a:rPr>
              <a:t>void Entity::Spawn(</a:t>
            </a:r>
            <a:r>
              <a:rPr lang="en-US" sz="2599" dirty="0" err="1">
                <a:solidFill>
                  <a:srgbClr val="FFFFFF"/>
                </a:solidFill>
                <a:latin typeface="Canva Sans"/>
                <a:ea typeface="Canva Sans"/>
                <a:cs typeface="Canva Sans"/>
                <a:sym typeface="Canva Sans"/>
              </a:rPr>
              <a:t>SDL_Event</a:t>
            </a:r>
            <a:r>
              <a:rPr lang="en-US" sz="2599" dirty="0">
                <a:solidFill>
                  <a:srgbClr val="FFFFFF"/>
                </a:solidFill>
                <a:latin typeface="Canva Sans"/>
                <a:ea typeface="Canva Sans"/>
                <a:cs typeface="Canva Sans"/>
                <a:sym typeface="Canva Sans"/>
              </a:rPr>
              <a:t>&amp; event, std::vector&lt;Entity&gt;&amp; entities, </a:t>
            </a:r>
            <a:r>
              <a:rPr lang="en-US" sz="2599" dirty="0" err="1">
                <a:solidFill>
                  <a:srgbClr val="FFFFFF"/>
                </a:solidFill>
                <a:latin typeface="Canva Sans"/>
                <a:ea typeface="Canva Sans"/>
                <a:cs typeface="Canva Sans"/>
                <a:sym typeface="Canva Sans"/>
              </a:rPr>
              <a:t>SDL_Texture</a:t>
            </a:r>
            <a:r>
              <a:rPr lang="en-US" sz="2599" dirty="0">
                <a:solidFill>
                  <a:srgbClr val="FFFFFF"/>
                </a:solidFill>
                <a:latin typeface="Canva Sans"/>
                <a:ea typeface="Canva Sans"/>
                <a:cs typeface="Canva Sans"/>
                <a:sym typeface="Canva Sans"/>
              </a:rPr>
              <a:t>* </a:t>
            </a:r>
            <a:r>
              <a:rPr lang="en-US" sz="2599" dirty="0" err="1">
                <a:solidFill>
                  <a:srgbClr val="FFFFFF"/>
                </a:solidFill>
                <a:latin typeface="Canva Sans"/>
                <a:ea typeface="Canva Sans"/>
                <a:cs typeface="Canva Sans"/>
                <a:sym typeface="Canva Sans"/>
              </a:rPr>
              <a:t>entityTexture</a:t>
            </a:r>
            <a:r>
              <a:rPr lang="en-US" sz="2599" dirty="0">
                <a:solidFill>
                  <a:srgbClr val="FFFFFF"/>
                </a:solidFill>
                <a:latin typeface="Canva Sans"/>
                <a:ea typeface="Canva Sans"/>
                <a:cs typeface="Canva Sans"/>
                <a:sym typeface="Canva Sans"/>
              </a:rPr>
              <a:t>, int </a:t>
            </a:r>
            <a:r>
              <a:rPr lang="en-US" sz="2599" dirty="0" err="1">
                <a:solidFill>
                  <a:srgbClr val="FFFFFF"/>
                </a:solidFill>
                <a:latin typeface="Canva Sans"/>
                <a:ea typeface="Canva Sans"/>
                <a:cs typeface="Canva Sans"/>
                <a:sym typeface="Canva Sans"/>
              </a:rPr>
              <a:t>windowWidth</a:t>
            </a:r>
            <a:r>
              <a:rPr lang="en-US" sz="2599" dirty="0">
                <a:solidFill>
                  <a:srgbClr val="FFFFFF"/>
                </a:solidFill>
                <a:latin typeface="Canva Sans"/>
                <a:ea typeface="Canva Sans"/>
                <a:cs typeface="Canva Sans"/>
                <a:sym typeface="Canva Sans"/>
              </a:rPr>
              <a:t>, int </a:t>
            </a:r>
            <a:r>
              <a:rPr lang="en-US" sz="2599" dirty="0" err="1">
                <a:solidFill>
                  <a:srgbClr val="FFFFFF"/>
                </a:solidFill>
                <a:latin typeface="Canva Sans"/>
                <a:ea typeface="Canva Sans"/>
                <a:cs typeface="Canva Sans"/>
                <a:sym typeface="Canva Sans"/>
              </a:rPr>
              <a:t>windowHeight</a:t>
            </a:r>
            <a:r>
              <a:rPr lang="en-US" sz="2599" dirty="0">
                <a:solidFill>
                  <a:srgbClr val="FFFFFF"/>
                </a:solidFill>
                <a:latin typeface="Canva Sans"/>
                <a:ea typeface="Canva Sans"/>
                <a:cs typeface="Canva Sans"/>
                <a:sym typeface="Canva Sans"/>
              </a:rPr>
              <a:t>, bool* </a:t>
            </a:r>
            <a:r>
              <a:rPr lang="en-US" sz="2599" dirty="0" err="1">
                <a:solidFill>
                  <a:srgbClr val="FFFFFF"/>
                </a:solidFill>
                <a:latin typeface="Canva Sans"/>
                <a:ea typeface="Canva Sans"/>
                <a:cs typeface="Canva Sans"/>
                <a:sym typeface="Canva Sans"/>
              </a:rPr>
              <a:t>detectOutOfBound</a:t>
            </a:r>
            <a:r>
              <a:rPr lang="en-US" sz="2599" dirty="0">
                <a:solidFill>
                  <a:srgbClr val="FFFFFF"/>
                </a:solidFill>
                <a:latin typeface="Canva Sans"/>
                <a:ea typeface="Canva Sans"/>
                <a:cs typeface="Canva Sans"/>
                <a:sym typeface="Canva Sans"/>
              </a:rPr>
              <a:t>)</a:t>
            </a:r>
          </a:p>
        </p:txBody>
      </p:sp>
      <p:pic>
        <p:nvPicPr>
          <p:cNvPr id="45" name="Picture 44">
            <a:extLst>
              <a:ext uri="{FF2B5EF4-FFF2-40B4-BE49-F238E27FC236}">
                <a16:creationId xmlns:a16="http://schemas.microsoft.com/office/drawing/2014/main" id="{218288DA-115D-FD3D-3B54-6C77366B025E}"/>
              </a:ext>
            </a:extLst>
          </p:cNvPr>
          <p:cNvPicPr>
            <a:picLocks noChangeAspect="1"/>
          </p:cNvPicPr>
          <p:nvPr/>
        </p:nvPicPr>
        <p:blipFill>
          <a:blip r:embed="rId6"/>
          <a:stretch>
            <a:fillRect/>
          </a:stretch>
        </p:blipFill>
        <p:spPr>
          <a:xfrm>
            <a:off x="27865" y="19050"/>
            <a:ext cx="12442137" cy="10248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8223616" y="6403360"/>
            <a:ext cx="1840769" cy="1261763"/>
          </a:xfrm>
          <a:custGeom>
            <a:avLst/>
            <a:gdLst/>
            <a:ahLst/>
            <a:cxnLst/>
            <a:rect l="l" t="t" r="r" b="b"/>
            <a:pathLst>
              <a:path w="1840769" h="1261763">
                <a:moveTo>
                  <a:pt x="0" y="0"/>
                </a:moveTo>
                <a:lnTo>
                  <a:pt x="1840768" y="0"/>
                </a:lnTo>
                <a:lnTo>
                  <a:pt x="1840768" y="1261763"/>
                </a:lnTo>
                <a:lnTo>
                  <a:pt x="0" y="12617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0" y="5189800"/>
            <a:ext cx="2382749" cy="2718904"/>
          </a:xfrm>
          <a:custGeom>
            <a:avLst/>
            <a:gdLst/>
            <a:ahLst/>
            <a:cxnLst/>
            <a:rect l="l" t="t" r="r" b="b"/>
            <a:pathLst>
              <a:path w="2382749" h="2718904">
                <a:moveTo>
                  <a:pt x="2382749" y="0"/>
                </a:moveTo>
                <a:lnTo>
                  <a:pt x="0" y="0"/>
                </a:lnTo>
                <a:lnTo>
                  <a:pt x="0" y="2718905"/>
                </a:lnTo>
                <a:lnTo>
                  <a:pt x="2382749" y="2718905"/>
                </a:lnTo>
                <a:lnTo>
                  <a:pt x="238274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420034" y="9105066"/>
            <a:ext cx="812411" cy="774329"/>
            <a:chOff x="0" y="0"/>
            <a:chExt cx="812800" cy="774700"/>
          </a:xfrm>
        </p:grpSpPr>
        <p:sp>
          <p:nvSpPr>
            <p:cNvPr id="5" name="Freeform 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6" name="TextBox 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107913" y="9492230"/>
            <a:ext cx="595373" cy="567465"/>
            <a:chOff x="0" y="0"/>
            <a:chExt cx="812800" cy="774700"/>
          </a:xfrm>
        </p:grpSpPr>
        <p:sp>
          <p:nvSpPr>
            <p:cNvPr id="8" name="Freeform 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515355" y="6836956"/>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5112850" y="3384882"/>
            <a:ext cx="812411" cy="774329"/>
            <a:chOff x="0" y="0"/>
            <a:chExt cx="812800" cy="774700"/>
          </a:xfrm>
        </p:grpSpPr>
        <p:sp>
          <p:nvSpPr>
            <p:cNvPr id="14" name="Freeform 14"/>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110728" y="355585"/>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7235155" y="1817486"/>
            <a:ext cx="595373" cy="567465"/>
            <a:chOff x="0" y="0"/>
            <a:chExt cx="812800" cy="774700"/>
          </a:xfrm>
        </p:grpSpPr>
        <p:sp>
          <p:nvSpPr>
            <p:cNvPr id="20" name="Freeform 20"/>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731014" y="377204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16668500" y="8460733"/>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4057257" y="355585"/>
            <a:ext cx="812411" cy="774329"/>
            <a:chOff x="0" y="0"/>
            <a:chExt cx="812800" cy="774700"/>
          </a:xfrm>
        </p:grpSpPr>
        <p:sp>
          <p:nvSpPr>
            <p:cNvPr id="29" name="Freeform 29"/>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9214093" y="3772046"/>
            <a:ext cx="595373" cy="567465"/>
            <a:chOff x="0" y="0"/>
            <a:chExt cx="812800" cy="774700"/>
          </a:xfrm>
        </p:grpSpPr>
        <p:sp>
          <p:nvSpPr>
            <p:cNvPr id="32" name="Freeform 3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1712856" y="8537601"/>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7" name="Freeform 37"/>
          <p:cNvSpPr/>
          <p:nvPr/>
        </p:nvSpPr>
        <p:spPr>
          <a:xfrm>
            <a:off x="0" y="1342963"/>
            <a:ext cx="18288000" cy="8944037"/>
          </a:xfrm>
          <a:custGeom>
            <a:avLst/>
            <a:gdLst/>
            <a:ahLst/>
            <a:cxnLst/>
            <a:rect l="l" t="t" r="r" b="b"/>
            <a:pathLst>
              <a:path w="18288000" h="8944037">
                <a:moveTo>
                  <a:pt x="0" y="0"/>
                </a:moveTo>
                <a:lnTo>
                  <a:pt x="18288000" y="0"/>
                </a:lnTo>
                <a:lnTo>
                  <a:pt x="18288000" y="8944037"/>
                </a:lnTo>
                <a:lnTo>
                  <a:pt x="0" y="8944037"/>
                </a:lnTo>
                <a:lnTo>
                  <a:pt x="0" y="0"/>
                </a:lnTo>
                <a:close/>
              </a:path>
            </a:pathLst>
          </a:custGeom>
          <a:blipFill>
            <a:blip r:embed="rId6"/>
            <a:stretch>
              <a:fillRect b="-2491"/>
            </a:stretch>
          </a:blipFill>
        </p:spPr>
        <p:txBody>
          <a:bodyPr/>
          <a:lstStyle/>
          <a:p>
            <a:endParaRPr lang="en-US"/>
          </a:p>
        </p:txBody>
      </p:sp>
      <p:sp>
        <p:nvSpPr>
          <p:cNvPr id="38" name="TextBox 38"/>
          <p:cNvSpPr txBox="1"/>
          <p:nvPr/>
        </p:nvSpPr>
        <p:spPr>
          <a:xfrm>
            <a:off x="9144000" y="-367354"/>
            <a:ext cx="4476097" cy="1808228"/>
          </a:xfrm>
          <a:prstGeom prst="rect">
            <a:avLst/>
          </a:prstGeom>
        </p:spPr>
        <p:txBody>
          <a:bodyPr lIns="0" tIns="0" rIns="0" bIns="0" rtlCol="0" anchor="t">
            <a:spAutoFit/>
          </a:bodyPr>
          <a:lstStyle/>
          <a:p>
            <a:pPr algn="ctr">
              <a:lnSpc>
                <a:spcPts val="14739"/>
              </a:lnSpc>
            </a:pPr>
            <a:r>
              <a:rPr lang="en-US" sz="10528">
                <a:solidFill>
                  <a:srgbClr val="FFA953"/>
                </a:solidFill>
                <a:latin typeface="Marykate"/>
                <a:ea typeface="Marykate"/>
                <a:cs typeface="Marykate"/>
                <a:sym typeface="Marykate"/>
              </a:rPr>
              <a:t>03</a:t>
            </a:r>
          </a:p>
        </p:txBody>
      </p:sp>
      <p:sp>
        <p:nvSpPr>
          <p:cNvPr id="39" name="TextBox 39"/>
          <p:cNvSpPr txBox="1"/>
          <p:nvPr/>
        </p:nvSpPr>
        <p:spPr>
          <a:xfrm>
            <a:off x="4826239" y="-506668"/>
            <a:ext cx="5674782" cy="2048757"/>
          </a:xfrm>
          <a:prstGeom prst="rect">
            <a:avLst/>
          </a:prstGeom>
        </p:spPr>
        <p:txBody>
          <a:bodyPr lIns="0" tIns="0" rIns="0" bIns="0" rtlCol="0" anchor="t">
            <a:spAutoFit/>
          </a:bodyPr>
          <a:lstStyle/>
          <a:p>
            <a:pPr algn="ctr">
              <a:lnSpc>
                <a:spcPts val="16605"/>
              </a:lnSpc>
            </a:pPr>
            <a:r>
              <a:rPr lang="en-US" sz="11861">
                <a:solidFill>
                  <a:srgbClr val="FFFFFF"/>
                </a:solidFill>
                <a:latin typeface="Marykate"/>
                <a:ea typeface="Marykate"/>
                <a:cs typeface="Marykate"/>
                <a:sym typeface="Marykate"/>
              </a:rPr>
              <a:t>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264684" y="85277"/>
            <a:ext cx="2300972" cy="2238218"/>
          </a:xfrm>
          <a:custGeom>
            <a:avLst/>
            <a:gdLst/>
            <a:ahLst/>
            <a:cxnLst/>
            <a:rect l="l" t="t" r="r" b="b"/>
            <a:pathLst>
              <a:path w="2300972" h="2238218">
                <a:moveTo>
                  <a:pt x="0" y="0"/>
                </a:moveTo>
                <a:lnTo>
                  <a:pt x="2300972" y="0"/>
                </a:lnTo>
                <a:lnTo>
                  <a:pt x="2300972" y="2238218"/>
                </a:lnTo>
                <a:lnTo>
                  <a:pt x="0" y="2238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668500" y="4589555"/>
            <a:ext cx="2271994" cy="2218292"/>
          </a:xfrm>
          <a:custGeom>
            <a:avLst/>
            <a:gdLst/>
            <a:ahLst/>
            <a:cxnLst/>
            <a:rect l="l" t="t" r="r" b="b"/>
            <a:pathLst>
              <a:path w="2271994" h="2218292">
                <a:moveTo>
                  <a:pt x="0" y="0"/>
                </a:moveTo>
                <a:lnTo>
                  <a:pt x="2271994" y="0"/>
                </a:lnTo>
                <a:lnTo>
                  <a:pt x="2271994" y="2218292"/>
                </a:lnTo>
                <a:lnTo>
                  <a:pt x="0" y="22182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769079" y="8537601"/>
            <a:ext cx="812411" cy="774329"/>
            <a:chOff x="0" y="0"/>
            <a:chExt cx="812800" cy="774700"/>
          </a:xfrm>
        </p:grpSpPr>
        <p:sp>
          <p:nvSpPr>
            <p:cNvPr id="5" name="Freeform 5"/>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6" name="TextBox 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811805" y="8744465"/>
            <a:ext cx="595373" cy="567465"/>
            <a:chOff x="0" y="0"/>
            <a:chExt cx="812800" cy="774700"/>
          </a:xfrm>
        </p:grpSpPr>
        <p:sp>
          <p:nvSpPr>
            <p:cNvPr id="8" name="Freeform 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415170" y="6438454"/>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5112850" y="3384882"/>
            <a:ext cx="812411" cy="774329"/>
            <a:chOff x="0" y="0"/>
            <a:chExt cx="812800" cy="774700"/>
          </a:xfrm>
        </p:grpSpPr>
        <p:sp>
          <p:nvSpPr>
            <p:cNvPr id="14" name="Freeform 14"/>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607623" y="641535"/>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6966186" y="2369205"/>
            <a:ext cx="595373" cy="567465"/>
            <a:chOff x="0" y="0"/>
            <a:chExt cx="812800" cy="774700"/>
          </a:xfrm>
        </p:grpSpPr>
        <p:sp>
          <p:nvSpPr>
            <p:cNvPr id="20" name="Freeform 20"/>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731014" y="377204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16668500" y="8460733"/>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3703286" y="868534"/>
            <a:ext cx="812411" cy="774329"/>
            <a:chOff x="0" y="0"/>
            <a:chExt cx="812800" cy="774700"/>
          </a:xfrm>
        </p:grpSpPr>
        <p:sp>
          <p:nvSpPr>
            <p:cNvPr id="29" name="Freeform 29"/>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5581490" y="2936670"/>
            <a:ext cx="595373" cy="567465"/>
            <a:chOff x="0" y="0"/>
            <a:chExt cx="812800" cy="774700"/>
          </a:xfrm>
        </p:grpSpPr>
        <p:sp>
          <p:nvSpPr>
            <p:cNvPr id="32" name="Freeform 32"/>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1712856" y="8537601"/>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37" name="Freeform 37"/>
          <p:cNvSpPr/>
          <p:nvPr/>
        </p:nvSpPr>
        <p:spPr>
          <a:xfrm>
            <a:off x="1712856" y="2950976"/>
            <a:ext cx="3277159" cy="3277159"/>
          </a:xfrm>
          <a:custGeom>
            <a:avLst/>
            <a:gdLst/>
            <a:ahLst/>
            <a:cxnLst/>
            <a:rect l="l" t="t" r="r" b="b"/>
            <a:pathLst>
              <a:path w="3277159" h="3277159">
                <a:moveTo>
                  <a:pt x="0" y="0"/>
                </a:moveTo>
                <a:lnTo>
                  <a:pt x="3277159" y="0"/>
                </a:lnTo>
                <a:lnTo>
                  <a:pt x="3277159" y="3277159"/>
                </a:lnTo>
                <a:lnTo>
                  <a:pt x="0" y="3277159"/>
                </a:lnTo>
                <a:lnTo>
                  <a:pt x="0" y="0"/>
                </a:lnTo>
                <a:close/>
              </a:path>
            </a:pathLst>
          </a:custGeom>
          <a:blipFill>
            <a:blip r:embed="rId6"/>
            <a:stretch>
              <a:fillRect/>
            </a:stretch>
          </a:blipFill>
        </p:spPr>
        <p:txBody>
          <a:bodyPr/>
          <a:lstStyle/>
          <a:p>
            <a:endParaRPr lang="en-US"/>
          </a:p>
        </p:txBody>
      </p:sp>
      <p:sp>
        <p:nvSpPr>
          <p:cNvPr id="38" name="Freeform 38"/>
          <p:cNvSpPr/>
          <p:nvPr/>
        </p:nvSpPr>
        <p:spPr>
          <a:xfrm>
            <a:off x="6902360" y="2544647"/>
            <a:ext cx="3791022" cy="3791022"/>
          </a:xfrm>
          <a:custGeom>
            <a:avLst/>
            <a:gdLst/>
            <a:ahLst/>
            <a:cxnLst/>
            <a:rect l="l" t="t" r="r" b="b"/>
            <a:pathLst>
              <a:path w="3791022" h="3791022">
                <a:moveTo>
                  <a:pt x="0" y="0"/>
                </a:moveTo>
                <a:lnTo>
                  <a:pt x="3791021" y="0"/>
                </a:lnTo>
                <a:lnTo>
                  <a:pt x="3791021" y="3791022"/>
                </a:lnTo>
                <a:lnTo>
                  <a:pt x="0" y="3791022"/>
                </a:lnTo>
                <a:lnTo>
                  <a:pt x="0" y="0"/>
                </a:lnTo>
                <a:close/>
              </a:path>
            </a:pathLst>
          </a:custGeom>
          <a:blipFill>
            <a:blip r:embed="rId7"/>
            <a:stretch>
              <a:fillRect/>
            </a:stretch>
          </a:blipFill>
        </p:spPr>
        <p:txBody>
          <a:bodyPr/>
          <a:lstStyle/>
          <a:p>
            <a:endParaRPr lang="en-US"/>
          </a:p>
        </p:txBody>
      </p:sp>
      <p:sp>
        <p:nvSpPr>
          <p:cNvPr id="39" name="Freeform 39"/>
          <p:cNvSpPr/>
          <p:nvPr/>
        </p:nvSpPr>
        <p:spPr>
          <a:xfrm>
            <a:off x="1600439" y="6228135"/>
            <a:ext cx="3574845" cy="3574845"/>
          </a:xfrm>
          <a:custGeom>
            <a:avLst/>
            <a:gdLst/>
            <a:ahLst/>
            <a:cxnLst/>
            <a:rect l="l" t="t" r="r" b="b"/>
            <a:pathLst>
              <a:path w="3574845" h="3574845">
                <a:moveTo>
                  <a:pt x="0" y="0"/>
                </a:moveTo>
                <a:lnTo>
                  <a:pt x="3574845" y="0"/>
                </a:lnTo>
                <a:lnTo>
                  <a:pt x="3574845" y="3574845"/>
                </a:lnTo>
                <a:lnTo>
                  <a:pt x="0" y="3574845"/>
                </a:lnTo>
                <a:lnTo>
                  <a:pt x="0" y="0"/>
                </a:lnTo>
                <a:close/>
              </a:path>
            </a:pathLst>
          </a:custGeom>
          <a:blipFill>
            <a:blip r:embed="rId8"/>
            <a:stretch>
              <a:fillRect/>
            </a:stretch>
          </a:blipFill>
        </p:spPr>
        <p:txBody>
          <a:bodyPr/>
          <a:lstStyle/>
          <a:p>
            <a:endParaRPr lang="en-US"/>
          </a:p>
        </p:txBody>
      </p:sp>
      <p:sp>
        <p:nvSpPr>
          <p:cNvPr id="40" name="Freeform 40"/>
          <p:cNvSpPr/>
          <p:nvPr/>
        </p:nvSpPr>
        <p:spPr>
          <a:xfrm>
            <a:off x="7355635" y="6532240"/>
            <a:ext cx="3290677" cy="3290677"/>
          </a:xfrm>
          <a:custGeom>
            <a:avLst/>
            <a:gdLst/>
            <a:ahLst/>
            <a:cxnLst/>
            <a:rect l="l" t="t" r="r" b="b"/>
            <a:pathLst>
              <a:path w="3290677" h="3290677">
                <a:moveTo>
                  <a:pt x="0" y="0"/>
                </a:moveTo>
                <a:lnTo>
                  <a:pt x="3290677" y="0"/>
                </a:lnTo>
                <a:lnTo>
                  <a:pt x="3290677" y="3290676"/>
                </a:lnTo>
                <a:lnTo>
                  <a:pt x="0" y="3290676"/>
                </a:lnTo>
                <a:lnTo>
                  <a:pt x="0" y="0"/>
                </a:lnTo>
                <a:close/>
              </a:path>
            </a:pathLst>
          </a:custGeom>
          <a:blipFill>
            <a:blip r:embed="rId9"/>
            <a:stretch>
              <a:fillRect/>
            </a:stretch>
          </a:blipFill>
        </p:spPr>
        <p:txBody>
          <a:bodyPr/>
          <a:lstStyle/>
          <a:p>
            <a:endParaRPr lang="en-US"/>
          </a:p>
        </p:txBody>
      </p:sp>
      <p:sp>
        <p:nvSpPr>
          <p:cNvPr id="41" name="Freeform 41"/>
          <p:cNvSpPr/>
          <p:nvPr/>
        </p:nvSpPr>
        <p:spPr>
          <a:xfrm>
            <a:off x="12612314" y="2544647"/>
            <a:ext cx="3589728" cy="3589728"/>
          </a:xfrm>
          <a:custGeom>
            <a:avLst/>
            <a:gdLst/>
            <a:ahLst/>
            <a:cxnLst/>
            <a:rect l="l" t="t" r="r" b="b"/>
            <a:pathLst>
              <a:path w="3589728" h="3589728">
                <a:moveTo>
                  <a:pt x="0" y="0"/>
                </a:moveTo>
                <a:lnTo>
                  <a:pt x="3589728" y="0"/>
                </a:lnTo>
                <a:lnTo>
                  <a:pt x="3589728" y="3589728"/>
                </a:lnTo>
                <a:lnTo>
                  <a:pt x="0" y="3589728"/>
                </a:lnTo>
                <a:lnTo>
                  <a:pt x="0" y="0"/>
                </a:lnTo>
                <a:close/>
              </a:path>
            </a:pathLst>
          </a:custGeom>
          <a:blipFill>
            <a:blip r:embed="rId10"/>
            <a:stretch>
              <a:fillRect/>
            </a:stretch>
          </a:blipFill>
        </p:spPr>
        <p:txBody>
          <a:bodyPr/>
          <a:lstStyle/>
          <a:p>
            <a:endParaRPr lang="en-US"/>
          </a:p>
        </p:txBody>
      </p:sp>
      <p:sp>
        <p:nvSpPr>
          <p:cNvPr id="42" name="Freeform 42"/>
          <p:cNvSpPr/>
          <p:nvPr/>
        </p:nvSpPr>
        <p:spPr>
          <a:xfrm>
            <a:off x="12420457" y="6228135"/>
            <a:ext cx="3898887" cy="3898887"/>
          </a:xfrm>
          <a:custGeom>
            <a:avLst/>
            <a:gdLst/>
            <a:ahLst/>
            <a:cxnLst/>
            <a:rect l="l" t="t" r="r" b="b"/>
            <a:pathLst>
              <a:path w="3898887" h="3898887">
                <a:moveTo>
                  <a:pt x="0" y="0"/>
                </a:moveTo>
                <a:lnTo>
                  <a:pt x="3898886" y="0"/>
                </a:lnTo>
                <a:lnTo>
                  <a:pt x="3898886" y="3898886"/>
                </a:lnTo>
                <a:lnTo>
                  <a:pt x="0" y="3898886"/>
                </a:lnTo>
                <a:lnTo>
                  <a:pt x="0" y="0"/>
                </a:lnTo>
                <a:close/>
              </a:path>
            </a:pathLst>
          </a:custGeom>
          <a:blipFill>
            <a:blip r:embed="rId11"/>
            <a:stretch>
              <a:fillRect/>
            </a:stretch>
          </a:blipFill>
        </p:spPr>
        <p:txBody>
          <a:bodyPr/>
          <a:lstStyle/>
          <a:p>
            <a:endParaRPr lang="en-US"/>
          </a:p>
        </p:txBody>
      </p:sp>
      <p:sp>
        <p:nvSpPr>
          <p:cNvPr id="43" name="TextBox 43"/>
          <p:cNvSpPr txBox="1"/>
          <p:nvPr/>
        </p:nvSpPr>
        <p:spPr>
          <a:xfrm>
            <a:off x="6963030" y="374131"/>
            <a:ext cx="3730351" cy="1873918"/>
          </a:xfrm>
          <a:prstGeom prst="rect">
            <a:avLst/>
          </a:prstGeom>
        </p:spPr>
        <p:txBody>
          <a:bodyPr lIns="0" tIns="0" rIns="0" bIns="0" rtlCol="0" anchor="t">
            <a:spAutoFit/>
          </a:bodyPr>
          <a:lstStyle/>
          <a:p>
            <a:pPr algn="ctr">
              <a:lnSpc>
                <a:spcPts val="15363"/>
              </a:lnSpc>
            </a:pPr>
            <a:r>
              <a:rPr lang="en-US" sz="10973">
                <a:solidFill>
                  <a:srgbClr val="FFFFFF"/>
                </a:solidFill>
                <a:latin typeface="Bellaboo"/>
                <a:ea typeface="Bellaboo"/>
                <a:cs typeface="Bellaboo"/>
                <a:sym typeface="Bellaboo"/>
              </a:rPr>
              <a:t>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144D"/>
        </a:solidFill>
        <a:effectLst/>
      </p:bgPr>
    </p:bg>
    <p:spTree>
      <p:nvGrpSpPr>
        <p:cNvPr id="1" name=""/>
        <p:cNvGrpSpPr/>
        <p:nvPr/>
      </p:nvGrpSpPr>
      <p:grpSpPr>
        <a:xfrm>
          <a:off x="0" y="0"/>
          <a:ext cx="0" cy="0"/>
          <a:chOff x="0" y="0"/>
          <a:chExt cx="0" cy="0"/>
        </a:xfrm>
      </p:grpSpPr>
      <p:sp>
        <p:nvSpPr>
          <p:cNvPr id="2" name="Freeform 2"/>
          <p:cNvSpPr/>
          <p:nvPr/>
        </p:nvSpPr>
        <p:spPr>
          <a:xfrm>
            <a:off x="7792956" y="6207579"/>
            <a:ext cx="2702088" cy="3354736"/>
          </a:xfrm>
          <a:custGeom>
            <a:avLst/>
            <a:gdLst/>
            <a:ahLst/>
            <a:cxnLst/>
            <a:rect l="l" t="t" r="r" b="b"/>
            <a:pathLst>
              <a:path w="2702088" h="3354736">
                <a:moveTo>
                  <a:pt x="0" y="0"/>
                </a:moveTo>
                <a:lnTo>
                  <a:pt x="2702088" y="0"/>
                </a:lnTo>
                <a:lnTo>
                  <a:pt x="2702088" y="3354736"/>
                </a:lnTo>
                <a:lnTo>
                  <a:pt x="0" y="3354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469026" y="5915579"/>
            <a:ext cx="1919239" cy="1969368"/>
          </a:xfrm>
          <a:custGeom>
            <a:avLst/>
            <a:gdLst/>
            <a:ahLst/>
            <a:cxnLst/>
            <a:rect l="l" t="t" r="r" b="b"/>
            <a:pathLst>
              <a:path w="1919239" h="1969368">
                <a:moveTo>
                  <a:pt x="0" y="0"/>
                </a:moveTo>
                <a:lnTo>
                  <a:pt x="1919238" y="0"/>
                </a:lnTo>
                <a:lnTo>
                  <a:pt x="1919238" y="1969368"/>
                </a:lnTo>
                <a:lnTo>
                  <a:pt x="0" y="1969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2218828" y="5814940"/>
            <a:ext cx="2252612" cy="1929055"/>
          </a:xfrm>
          <a:custGeom>
            <a:avLst/>
            <a:gdLst/>
            <a:ahLst/>
            <a:cxnLst/>
            <a:rect l="l" t="t" r="r" b="b"/>
            <a:pathLst>
              <a:path w="2252612" h="1929055">
                <a:moveTo>
                  <a:pt x="0" y="0"/>
                </a:moveTo>
                <a:lnTo>
                  <a:pt x="2252613" y="0"/>
                </a:lnTo>
                <a:lnTo>
                  <a:pt x="2252613" y="1929056"/>
                </a:lnTo>
                <a:lnTo>
                  <a:pt x="0" y="19290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28700" y="3245213"/>
            <a:ext cx="2085174" cy="2340501"/>
          </a:xfrm>
          <a:custGeom>
            <a:avLst/>
            <a:gdLst/>
            <a:ahLst/>
            <a:cxnLst/>
            <a:rect l="l" t="t" r="r" b="b"/>
            <a:pathLst>
              <a:path w="2085174" h="2340501">
                <a:moveTo>
                  <a:pt x="0" y="0"/>
                </a:moveTo>
                <a:lnTo>
                  <a:pt x="2085174" y="0"/>
                </a:lnTo>
                <a:lnTo>
                  <a:pt x="2085174" y="2340501"/>
                </a:lnTo>
                <a:lnTo>
                  <a:pt x="0" y="23405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15492986" y="3245213"/>
            <a:ext cx="2328333" cy="2057400"/>
          </a:xfrm>
          <a:custGeom>
            <a:avLst/>
            <a:gdLst/>
            <a:ahLst/>
            <a:cxnLst/>
            <a:rect l="l" t="t" r="r" b="b"/>
            <a:pathLst>
              <a:path w="2328333" h="2057400">
                <a:moveTo>
                  <a:pt x="0" y="0"/>
                </a:moveTo>
                <a:lnTo>
                  <a:pt x="2328334" y="0"/>
                </a:lnTo>
                <a:lnTo>
                  <a:pt x="2328334"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6466413" y="8253868"/>
            <a:ext cx="812411" cy="774329"/>
            <a:chOff x="0" y="0"/>
            <a:chExt cx="812800" cy="774700"/>
          </a:xfrm>
        </p:grpSpPr>
        <p:sp>
          <p:nvSpPr>
            <p:cNvPr id="8" name="Freeform 8"/>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9" name="TextBox 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1502074" y="7884947"/>
            <a:ext cx="595373" cy="567465"/>
            <a:chOff x="0" y="0"/>
            <a:chExt cx="812800" cy="774700"/>
          </a:xfrm>
        </p:grpSpPr>
        <p:sp>
          <p:nvSpPr>
            <p:cNvPr id="11" name="Freeform 11"/>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2" name="TextBox 12"/>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3329268" y="5756031"/>
            <a:ext cx="595373" cy="567465"/>
            <a:chOff x="0" y="0"/>
            <a:chExt cx="812800" cy="774700"/>
          </a:xfrm>
        </p:grpSpPr>
        <p:sp>
          <p:nvSpPr>
            <p:cNvPr id="14" name="Freeform 14"/>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3E4677"/>
            </a:solidFill>
          </p:spPr>
          <p:txBody>
            <a:bodyPr/>
            <a:lstStyle/>
            <a:p>
              <a:endParaRPr lang="en-US"/>
            </a:p>
          </p:txBody>
        </p:sp>
        <p:sp>
          <p:nvSpPr>
            <p:cNvPr id="15" name="TextBox 15"/>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3297080" y="3763668"/>
            <a:ext cx="812411" cy="774329"/>
            <a:chOff x="0" y="0"/>
            <a:chExt cx="812800" cy="774700"/>
          </a:xfrm>
        </p:grpSpPr>
        <p:sp>
          <p:nvSpPr>
            <p:cNvPr id="17" name="Freeform 17"/>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3E4677"/>
            </a:solidFill>
          </p:spPr>
          <p:txBody>
            <a:bodyPr/>
            <a:lstStyle/>
            <a:p>
              <a:endParaRPr lang="en-US"/>
            </a:p>
          </p:txBody>
        </p:sp>
        <p:sp>
          <p:nvSpPr>
            <p:cNvPr id="18" name="TextBox 18"/>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220749" y="1362235"/>
            <a:ext cx="812411" cy="774329"/>
            <a:chOff x="0" y="0"/>
            <a:chExt cx="812800" cy="774700"/>
          </a:xfrm>
        </p:grpSpPr>
        <p:sp>
          <p:nvSpPr>
            <p:cNvPr id="20" name="Freeform 20"/>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21" name="TextBox 21"/>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16657153" y="1800826"/>
            <a:ext cx="595373" cy="567465"/>
            <a:chOff x="0" y="0"/>
            <a:chExt cx="812800" cy="774700"/>
          </a:xfrm>
        </p:grpSpPr>
        <p:sp>
          <p:nvSpPr>
            <p:cNvPr id="23" name="Freeform 23"/>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4" name="TextBox 24"/>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731014" y="2368290"/>
            <a:ext cx="595373" cy="567465"/>
            <a:chOff x="0" y="0"/>
            <a:chExt cx="812800" cy="774700"/>
          </a:xfrm>
        </p:grpSpPr>
        <p:sp>
          <p:nvSpPr>
            <p:cNvPr id="26" name="Freeform 26"/>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27" name="TextBox 27"/>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a:off x="16061780" y="7468749"/>
            <a:ext cx="595373" cy="567465"/>
            <a:chOff x="0" y="0"/>
            <a:chExt cx="812800" cy="774700"/>
          </a:xfrm>
        </p:grpSpPr>
        <p:sp>
          <p:nvSpPr>
            <p:cNvPr id="29" name="Freeform 29"/>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0" name="TextBox 30"/>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14300439" y="1362235"/>
            <a:ext cx="812411" cy="774329"/>
            <a:chOff x="0" y="0"/>
            <a:chExt cx="812800" cy="774700"/>
          </a:xfrm>
        </p:grpSpPr>
        <p:sp>
          <p:nvSpPr>
            <p:cNvPr id="32" name="Freeform 32"/>
            <p:cNvSpPr/>
            <p:nvPr/>
          </p:nvSpPr>
          <p:spPr>
            <a:xfrm>
              <a:off x="49315" y="55426"/>
              <a:ext cx="714170" cy="680724"/>
            </a:xfrm>
            <a:custGeom>
              <a:avLst/>
              <a:gdLst/>
              <a:ahLst/>
              <a:cxnLst/>
              <a:rect l="l" t="t" r="r" b="b"/>
              <a:pathLst>
                <a:path w="714170" h="680724">
                  <a:moveTo>
                    <a:pt x="380597" y="17094"/>
                  </a:moveTo>
                  <a:lnTo>
                    <a:pt x="429511" y="167963"/>
                  </a:lnTo>
                  <a:cubicBezTo>
                    <a:pt x="443529" y="211200"/>
                    <a:pt x="483807" y="240483"/>
                    <a:pt x="529260" y="240483"/>
                  </a:cubicBezTo>
                  <a:lnTo>
                    <a:pt x="687249" y="240483"/>
                  </a:lnTo>
                  <a:cubicBezTo>
                    <a:pt x="697994" y="240483"/>
                    <a:pt x="707519" y="247399"/>
                    <a:pt x="710844" y="257617"/>
                  </a:cubicBezTo>
                  <a:cubicBezTo>
                    <a:pt x="714170" y="267835"/>
                    <a:pt x="710542" y="279032"/>
                    <a:pt x="701855" y="285357"/>
                  </a:cubicBezTo>
                  <a:lnTo>
                    <a:pt x="573946" y="378491"/>
                  </a:lnTo>
                  <a:cubicBezTo>
                    <a:pt x="537185" y="405258"/>
                    <a:pt x="521803" y="452628"/>
                    <a:pt x="535828" y="495885"/>
                  </a:cubicBezTo>
                  <a:lnTo>
                    <a:pt x="584742" y="646754"/>
                  </a:lnTo>
                  <a:cubicBezTo>
                    <a:pt x="588050" y="656957"/>
                    <a:pt x="584411" y="668130"/>
                    <a:pt x="575728" y="674427"/>
                  </a:cubicBezTo>
                  <a:cubicBezTo>
                    <a:pt x="567045" y="680724"/>
                    <a:pt x="555295" y="680713"/>
                    <a:pt x="546624" y="674400"/>
                  </a:cubicBezTo>
                  <a:lnTo>
                    <a:pt x="418715" y="581267"/>
                  </a:lnTo>
                  <a:cubicBezTo>
                    <a:pt x="381981" y="554520"/>
                    <a:pt x="332189" y="554520"/>
                    <a:pt x="295455" y="581267"/>
                  </a:cubicBezTo>
                  <a:lnTo>
                    <a:pt x="167546" y="674400"/>
                  </a:lnTo>
                  <a:cubicBezTo>
                    <a:pt x="158875" y="680713"/>
                    <a:pt x="147125" y="680724"/>
                    <a:pt x="138442" y="674427"/>
                  </a:cubicBezTo>
                  <a:cubicBezTo>
                    <a:pt x="129759" y="668130"/>
                    <a:pt x="126120" y="656957"/>
                    <a:pt x="129428" y="646754"/>
                  </a:cubicBezTo>
                  <a:lnTo>
                    <a:pt x="178342" y="495885"/>
                  </a:lnTo>
                  <a:cubicBezTo>
                    <a:pt x="192367" y="452628"/>
                    <a:pt x="176985" y="405258"/>
                    <a:pt x="140224" y="378491"/>
                  </a:cubicBezTo>
                  <a:lnTo>
                    <a:pt x="12315" y="285357"/>
                  </a:lnTo>
                  <a:cubicBezTo>
                    <a:pt x="3628" y="279032"/>
                    <a:pt x="0" y="267835"/>
                    <a:pt x="3326" y="257617"/>
                  </a:cubicBezTo>
                  <a:cubicBezTo>
                    <a:pt x="6651" y="247399"/>
                    <a:pt x="16176" y="240483"/>
                    <a:pt x="26921" y="240483"/>
                  </a:cubicBezTo>
                  <a:lnTo>
                    <a:pt x="184910" y="240483"/>
                  </a:lnTo>
                  <a:cubicBezTo>
                    <a:pt x="230363" y="240483"/>
                    <a:pt x="270641" y="211200"/>
                    <a:pt x="284659" y="167963"/>
                  </a:cubicBezTo>
                  <a:lnTo>
                    <a:pt x="333573" y="17094"/>
                  </a:lnTo>
                  <a:cubicBezTo>
                    <a:pt x="336877" y="6903"/>
                    <a:pt x="346371" y="0"/>
                    <a:pt x="357085" y="0"/>
                  </a:cubicBezTo>
                  <a:cubicBezTo>
                    <a:pt x="367799" y="0"/>
                    <a:pt x="377293" y="6903"/>
                    <a:pt x="380597" y="17094"/>
                  </a:cubicBezTo>
                  <a:close/>
                </a:path>
              </a:pathLst>
            </a:custGeom>
            <a:solidFill>
              <a:srgbClr val="FFA953"/>
            </a:solidFill>
          </p:spPr>
          <p:txBody>
            <a:bodyPr/>
            <a:lstStyle/>
            <a:p>
              <a:endParaRPr lang="en-US"/>
            </a:p>
          </p:txBody>
        </p:sp>
        <p:sp>
          <p:nvSpPr>
            <p:cNvPr id="33" name="TextBox 33"/>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4" name="Group 34"/>
          <p:cNvGrpSpPr/>
          <p:nvPr/>
        </p:nvGrpSpPr>
        <p:grpSpPr>
          <a:xfrm>
            <a:off x="5175284" y="4150833"/>
            <a:ext cx="595373" cy="567465"/>
            <a:chOff x="0" y="0"/>
            <a:chExt cx="812800" cy="774700"/>
          </a:xfrm>
        </p:grpSpPr>
        <p:sp>
          <p:nvSpPr>
            <p:cNvPr id="35" name="Freeform 35"/>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6" name="TextBox 36"/>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grpSp>
        <p:nvGrpSpPr>
          <p:cNvPr id="37" name="Group 37"/>
          <p:cNvGrpSpPr/>
          <p:nvPr/>
        </p:nvGrpSpPr>
        <p:grpSpPr>
          <a:xfrm>
            <a:off x="2194461" y="8253868"/>
            <a:ext cx="595373" cy="567465"/>
            <a:chOff x="0" y="0"/>
            <a:chExt cx="812800" cy="774700"/>
          </a:xfrm>
        </p:grpSpPr>
        <p:sp>
          <p:nvSpPr>
            <p:cNvPr id="38" name="Freeform 38"/>
            <p:cNvSpPr/>
            <p:nvPr/>
          </p:nvSpPr>
          <p:spPr>
            <a:xfrm>
              <a:off x="67292" y="75631"/>
              <a:ext cx="678216" cy="646466"/>
            </a:xfrm>
            <a:custGeom>
              <a:avLst/>
              <a:gdLst/>
              <a:ahLst/>
              <a:cxnLst/>
              <a:rect l="l" t="t" r="r" b="b"/>
              <a:pathLst>
                <a:path w="678216" h="646466">
                  <a:moveTo>
                    <a:pt x="371191" y="23326"/>
                  </a:moveTo>
                  <a:lnTo>
                    <a:pt x="402963" y="121321"/>
                  </a:lnTo>
                  <a:cubicBezTo>
                    <a:pt x="422091" y="180320"/>
                    <a:pt x="477052" y="220278"/>
                    <a:pt x="539074" y="220278"/>
                  </a:cubicBezTo>
                  <a:lnTo>
                    <a:pt x="641480" y="220278"/>
                  </a:lnTo>
                  <a:cubicBezTo>
                    <a:pt x="656143" y="220278"/>
                    <a:pt x="669140" y="229715"/>
                    <a:pt x="673678" y="243658"/>
                  </a:cubicBezTo>
                  <a:cubicBezTo>
                    <a:pt x="678216" y="257601"/>
                    <a:pt x="673264" y="272880"/>
                    <a:pt x="661411" y="281511"/>
                  </a:cubicBezTo>
                  <a:lnTo>
                    <a:pt x="578436" y="341927"/>
                  </a:lnTo>
                  <a:cubicBezTo>
                    <a:pt x="528273" y="378452"/>
                    <a:pt x="507285" y="443091"/>
                    <a:pt x="526422" y="502117"/>
                  </a:cubicBezTo>
                  <a:lnTo>
                    <a:pt x="558194" y="600112"/>
                  </a:lnTo>
                  <a:cubicBezTo>
                    <a:pt x="562708" y="614035"/>
                    <a:pt x="557742" y="629280"/>
                    <a:pt x="545894" y="637873"/>
                  </a:cubicBezTo>
                  <a:cubicBezTo>
                    <a:pt x="534046" y="646466"/>
                    <a:pt x="518012" y="646451"/>
                    <a:pt x="506180" y="637836"/>
                  </a:cubicBezTo>
                  <a:lnTo>
                    <a:pt x="423205" y="577421"/>
                  </a:lnTo>
                  <a:cubicBezTo>
                    <a:pt x="373080" y="540923"/>
                    <a:pt x="305136" y="540923"/>
                    <a:pt x="255011" y="577421"/>
                  </a:cubicBezTo>
                  <a:lnTo>
                    <a:pt x="172036" y="637836"/>
                  </a:lnTo>
                  <a:cubicBezTo>
                    <a:pt x="160204" y="646451"/>
                    <a:pt x="144170" y="646466"/>
                    <a:pt x="132322" y="637873"/>
                  </a:cubicBezTo>
                  <a:cubicBezTo>
                    <a:pt x="120474" y="629280"/>
                    <a:pt x="115508" y="614035"/>
                    <a:pt x="120022" y="600112"/>
                  </a:cubicBezTo>
                  <a:lnTo>
                    <a:pt x="151794" y="502117"/>
                  </a:lnTo>
                  <a:cubicBezTo>
                    <a:pt x="170931" y="443091"/>
                    <a:pt x="149943" y="378452"/>
                    <a:pt x="99780" y="341927"/>
                  </a:cubicBezTo>
                  <a:lnTo>
                    <a:pt x="16805" y="281511"/>
                  </a:lnTo>
                  <a:cubicBezTo>
                    <a:pt x="4952" y="272880"/>
                    <a:pt x="0" y="257601"/>
                    <a:pt x="4538" y="243658"/>
                  </a:cubicBezTo>
                  <a:cubicBezTo>
                    <a:pt x="9077" y="229715"/>
                    <a:pt x="22073" y="220278"/>
                    <a:pt x="36736" y="220278"/>
                  </a:cubicBezTo>
                  <a:lnTo>
                    <a:pt x="139142" y="220278"/>
                  </a:lnTo>
                  <a:cubicBezTo>
                    <a:pt x="201164" y="220278"/>
                    <a:pt x="256125" y="180320"/>
                    <a:pt x="275253" y="121321"/>
                  </a:cubicBezTo>
                  <a:lnTo>
                    <a:pt x="307025" y="23326"/>
                  </a:lnTo>
                  <a:cubicBezTo>
                    <a:pt x="311533" y="9419"/>
                    <a:pt x="324488" y="0"/>
                    <a:pt x="339108" y="0"/>
                  </a:cubicBezTo>
                  <a:cubicBezTo>
                    <a:pt x="353728" y="0"/>
                    <a:pt x="366683" y="9419"/>
                    <a:pt x="371191" y="23326"/>
                  </a:cubicBezTo>
                  <a:close/>
                </a:path>
              </a:pathLst>
            </a:custGeom>
            <a:solidFill>
              <a:srgbClr val="FFA953"/>
            </a:solidFill>
          </p:spPr>
          <p:txBody>
            <a:bodyPr/>
            <a:lstStyle/>
            <a:p>
              <a:endParaRPr lang="en-US"/>
            </a:p>
          </p:txBody>
        </p:sp>
        <p:sp>
          <p:nvSpPr>
            <p:cNvPr id="39" name="TextBox 39"/>
            <p:cNvSpPr txBox="1"/>
            <p:nvPr/>
          </p:nvSpPr>
          <p:spPr>
            <a:xfrm>
              <a:off x="228600" y="228600"/>
              <a:ext cx="355600" cy="3810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40"/>
          <p:cNvSpPr txBox="1"/>
          <p:nvPr/>
        </p:nvSpPr>
        <p:spPr>
          <a:xfrm>
            <a:off x="5531864" y="1884533"/>
            <a:ext cx="7224273" cy="1717742"/>
          </a:xfrm>
          <a:prstGeom prst="rect">
            <a:avLst/>
          </a:prstGeom>
        </p:spPr>
        <p:txBody>
          <a:bodyPr lIns="0" tIns="0" rIns="0" bIns="0" rtlCol="0" anchor="t">
            <a:spAutoFit/>
          </a:bodyPr>
          <a:lstStyle/>
          <a:p>
            <a:pPr algn="ctr">
              <a:lnSpc>
                <a:spcPts val="13999"/>
              </a:lnSpc>
            </a:pPr>
            <a:r>
              <a:rPr lang="en-US" sz="9999">
                <a:solidFill>
                  <a:srgbClr val="FFFFFF"/>
                </a:solidFill>
                <a:latin typeface="Marykate"/>
                <a:ea typeface="Marykate"/>
                <a:cs typeface="Marykate"/>
                <a:sym typeface="Marykate"/>
              </a:rPr>
              <a:t>FOR PLAYING!</a:t>
            </a:r>
          </a:p>
        </p:txBody>
      </p:sp>
      <p:sp>
        <p:nvSpPr>
          <p:cNvPr id="41" name="TextBox 41"/>
          <p:cNvSpPr txBox="1"/>
          <p:nvPr/>
        </p:nvSpPr>
        <p:spPr>
          <a:xfrm>
            <a:off x="6673998" y="964082"/>
            <a:ext cx="4940004" cy="1502038"/>
          </a:xfrm>
          <a:prstGeom prst="rect">
            <a:avLst/>
          </a:prstGeom>
        </p:spPr>
        <p:txBody>
          <a:bodyPr lIns="0" tIns="0" rIns="0" bIns="0" rtlCol="0" anchor="t">
            <a:spAutoFit/>
          </a:bodyPr>
          <a:lstStyle/>
          <a:p>
            <a:pPr algn="ctr">
              <a:lnSpc>
                <a:spcPts val="12283"/>
              </a:lnSpc>
            </a:pPr>
            <a:r>
              <a:rPr lang="en-US" sz="8774">
                <a:solidFill>
                  <a:srgbClr val="FFFFFF"/>
                </a:solidFill>
                <a:latin typeface="Bellaboo"/>
                <a:ea typeface="Bellaboo"/>
                <a:cs typeface="Bellaboo"/>
                <a:sym typeface="Bellaboo"/>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183</Words>
  <Application>Microsoft Office PowerPoint</Application>
  <PresentationFormat>Custom</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Bellaboo</vt:lpstr>
      <vt:lpstr>Calibri</vt:lpstr>
      <vt:lpstr>Arial</vt:lpstr>
      <vt:lpstr>Marykate</vt:lpstr>
      <vt:lpstr>Canva Sans</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Falling Balls</dc:title>
  <cp:lastModifiedBy>Nguyen, Duc Minh</cp:lastModifiedBy>
  <cp:revision>3</cp:revision>
  <dcterms:created xsi:type="dcterms:W3CDTF">2006-08-16T00:00:00Z</dcterms:created>
  <dcterms:modified xsi:type="dcterms:W3CDTF">2024-12-09T03:21:31Z</dcterms:modified>
  <dc:identifier>DAGYkX2QYMk</dc:identifier>
</cp:coreProperties>
</file>