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86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6" r:id="rId21"/>
    <p:sldId id="273" r:id="rId22"/>
    <p:sldId id="275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5" r:id="rId31"/>
    <p:sldId id="284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chan141414@chosun.kr" userId="bc6960ca-88cf-4a00-b4bb-b3058180e4fa" providerId="ADAL" clId="{08695C92-8578-4D21-A7AA-A26C5780F2BD}"/>
    <pc:docChg chg="undo custSel addSld delSld modSld sldOrd">
      <pc:chgData name="seungchan141414@chosun.kr" userId="bc6960ca-88cf-4a00-b4bb-b3058180e4fa" providerId="ADAL" clId="{08695C92-8578-4D21-A7AA-A26C5780F2BD}" dt="2023-11-20T08:15:10.413" v="7563"/>
      <pc:docMkLst>
        <pc:docMk/>
      </pc:docMkLst>
      <pc:sldChg chg="addSp delSp modSp mod">
        <pc:chgData name="seungchan141414@chosun.kr" userId="bc6960ca-88cf-4a00-b4bb-b3058180e4fa" providerId="ADAL" clId="{08695C92-8578-4D21-A7AA-A26C5780F2BD}" dt="2023-11-20T08:15:10.413" v="7563"/>
        <pc:sldMkLst>
          <pc:docMk/>
          <pc:sldMk cId="130677783" sldId="256"/>
        </pc:sldMkLst>
        <pc:spChg chg="mod">
          <ac:chgData name="seungchan141414@chosun.kr" userId="bc6960ca-88cf-4a00-b4bb-b3058180e4fa" providerId="ADAL" clId="{08695C92-8578-4D21-A7AA-A26C5780F2BD}" dt="2023-11-20T05:00:41.221" v="17" actId="5793"/>
          <ac:spMkLst>
            <pc:docMk/>
            <pc:sldMk cId="130677783" sldId="256"/>
            <ac:spMk id="5" creationId="{9061D13B-8C55-49CF-9BCB-BF3131ABC503}"/>
          </ac:spMkLst>
        </pc:spChg>
        <pc:spChg chg="add mod">
          <ac:chgData name="seungchan141414@chosun.kr" userId="bc6960ca-88cf-4a00-b4bb-b3058180e4fa" providerId="ADAL" clId="{08695C92-8578-4D21-A7AA-A26C5780F2BD}" dt="2023-11-20T05:47:10.658" v="2453"/>
          <ac:spMkLst>
            <pc:docMk/>
            <pc:sldMk cId="130677783" sldId="256"/>
            <ac:spMk id="8" creationId="{79D71B87-0A40-4F1B-B741-F7FCFAD76A67}"/>
          </ac:spMkLst>
        </pc:spChg>
        <pc:spChg chg="add del mod">
          <ac:chgData name="seungchan141414@chosun.kr" userId="bc6960ca-88cf-4a00-b4bb-b3058180e4fa" providerId="ADAL" clId="{08695C92-8578-4D21-A7AA-A26C5780F2BD}" dt="2023-11-20T08:15:10.413" v="7563"/>
          <ac:spMkLst>
            <pc:docMk/>
            <pc:sldMk cId="130677783" sldId="256"/>
            <ac:spMk id="12" creationId="{FCE68DF4-C764-4A4C-A749-182DAA52E4F5}"/>
          </ac:spMkLst>
        </pc:spChg>
        <pc:spChg chg="add del mod">
          <ac:chgData name="seungchan141414@chosun.kr" userId="bc6960ca-88cf-4a00-b4bb-b3058180e4fa" providerId="ADAL" clId="{08695C92-8578-4D21-A7AA-A26C5780F2BD}" dt="2023-11-20T08:15:10.413" v="7561"/>
          <ac:spMkLst>
            <pc:docMk/>
            <pc:sldMk cId="130677783" sldId="256"/>
            <ac:spMk id="14" creationId="{C33243EC-AD0C-4408-8836-88BD09472A9A}"/>
          </ac:spMkLst>
        </pc:spChg>
        <pc:spChg chg="add mod">
          <ac:chgData name="seungchan141414@chosun.kr" userId="bc6960ca-88cf-4a00-b4bb-b3058180e4fa" providerId="ADAL" clId="{08695C92-8578-4D21-A7AA-A26C5780F2BD}" dt="2023-11-20T08:15:10.153" v="7559" actId="1076"/>
          <ac:spMkLst>
            <pc:docMk/>
            <pc:sldMk cId="130677783" sldId="256"/>
            <ac:spMk id="16" creationId="{35CAA88B-D6B6-4F14-9DC4-58C1CAA2F3A3}"/>
          </ac:spMkLst>
        </pc:spChg>
        <pc:picChg chg="add mod">
          <ac:chgData name="seungchan141414@chosun.kr" userId="bc6960ca-88cf-4a00-b4bb-b3058180e4fa" providerId="ADAL" clId="{08695C92-8578-4D21-A7AA-A26C5780F2BD}" dt="2023-11-20T05:00:23.133" v="4" actId="1076"/>
          <ac:picMkLst>
            <pc:docMk/>
            <pc:sldMk cId="130677783" sldId="256"/>
            <ac:picMk id="7" creationId="{E7A4C29F-CF30-49EF-91D7-F8B0494B8CF3}"/>
          </ac:picMkLst>
        </pc:picChg>
        <pc:picChg chg="add del mod">
          <ac:chgData name="seungchan141414@chosun.kr" userId="bc6960ca-88cf-4a00-b4bb-b3058180e4fa" providerId="ADAL" clId="{08695C92-8578-4D21-A7AA-A26C5780F2BD}" dt="2023-11-20T08:13:36.321" v="7489" actId="21"/>
          <ac:picMkLst>
            <pc:docMk/>
            <pc:sldMk cId="130677783" sldId="256"/>
            <ac:picMk id="17410" creationId="{618C131B-44E4-4D38-88D7-DB606D55F8E8}"/>
          </ac:picMkLst>
        </pc:picChg>
        <pc:picChg chg="add mod">
          <ac:chgData name="seungchan141414@chosun.kr" userId="bc6960ca-88cf-4a00-b4bb-b3058180e4fa" providerId="ADAL" clId="{08695C92-8578-4D21-A7AA-A26C5780F2BD}" dt="2023-11-20T08:13:37.259" v="7490" actId="1076"/>
          <ac:picMkLst>
            <pc:docMk/>
            <pc:sldMk cId="130677783" sldId="256"/>
            <ac:picMk id="17412" creationId="{BCA8DDFC-3556-4846-BD39-DE8761309B94}"/>
          </ac:picMkLst>
        </pc:picChg>
      </pc:sldChg>
      <pc:sldChg chg="addSp delSp modSp mod">
        <pc:chgData name="seungchan141414@chosun.kr" userId="bc6960ca-88cf-4a00-b4bb-b3058180e4fa" providerId="ADAL" clId="{08695C92-8578-4D21-A7AA-A26C5780F2BD}" dt="2023-11-20T08:08:16.271" v="7100" actId="20577"/>
        <pc:sldMkLst>
          <pc:docMk/>
          <pc:sldMk cId="2204257685" sldId="257"/>
        </pc:sldMkLst>
        <pc:spChg chg="del">
          <ac:chgData name="seungchan141414@chosun.kr" userId="bc6960ca-88cf-4a00-b4bb-b3058180e4fa" providerId="ADAL" clId="{08695C92-8578-4D21-A7AA-A26C5780F2BD}" dt="2023-11-20T05:01:18.207" v="87" actId="21"/>
          <ac:spMkLst>
            <pc:docMk/>
            <pc:sldMk cId="2204257685" sldId="257"/>
            <ac:spMk id="2" creationId="{A4A37942-C411-4CE5-B920-F268A3D5BACF}"/>
          </ac:spMkLst>
        </pc:spChg>
        <pc:spChg chg="del">
          <ac:chgData name="seungchan141414@chosun.kr" userId="bc6960ca-88cf-4a00-b4bb-b3058180e4fa" providerId="ADAL" clId="{08695C92-8578-4D21-A7AA-A26C5780F2BD}" dt="2023-11-20T05:01:18.207" v="87" actId="21"/>
          <ac:spMkLst>
            <pc:docMk/>
            <pc:sldMk cId="2204257685" sldId="257"/>
            <ac:spMk id="3" creationId="{B881F5D3-97E8-4A91-B153-7765AF24D8BD}"/>
          </ac:spMkLst>
        </pc:spChg>
        <pc:spChg chg="add mod">
          <ac:chgData name="seungchan141414@chosun.kr" userId="bc6960ca-88cf-4a00-b4bb-b3058180e4fa" providerId="ADAL" clId="{08695C92-8578-4D21-A7AA-A26C5780F2BD}" dt="2023-11-20T05:01:27.739" v="99" actId="1076"/>
          <ac:spMkLst>
            <pc:docMk/>
            <pc:sldMk cId="2204257685" sldId="257"/>
            <ac:spMk id="4" creationId="{A31C7609-31EE-4864-8CF0-F10574A29362}"/>
          </ac:spMkLst>
        </pc:spChg>
        <pc:spChg chg="add mod">
          <ac:chgData name="seungchan141414@chosun.kr" userId="bc6960ca-88cf-4a00-b4bb-b3058180e4fa" providerId="ADAL" clId="{08695C92-8578-4D21-A7AA-A26C5780F2BD}" dt="2023-11-20T05:36:49.085" v="2078" actId="14100"/>
          <ac:spMkLst>
            <pc:docMk/>
            <pc:sldMk cId="2204257685" sldId="257"/>
            <ac:spMk id="5" creationId="{9D18C8BB-7B3D-4784-8759-C46E506DAF53}"/>
          </ac:spMkLst>
        </pc:spChg>
        <pc:spChg chg="add del mod">
          <ac:chgData name="seungchan141414@chosun.kr" userId="bc6960ca-88cf-4a00-b4bb-b3058180e4fa" providerId="ADAL" clId="{08695C92-8578-4D21-A7AA-A26C5780F2BD}" dt="2023-11-20T05:03:10.584" v="396" actId="21"/>
          <ac:spMkLst>
            <pc:docMk/>
            <pc:sldMk cId="2204257685" sldId="257"/>
            <ac:spMk id="6" creationId="{1ECFEA06-DDB9-4968-AB9D-ED290CAC1BF8}"/>
          </ac:spMkLst>
        </pc:spChg>
        <pc:spChg chg="add mod">
          <ac:chgData name="seungchan141414@chosun.kr" userId="bc6960ca-88cf-4a00-b4bb-b3058180e4fa" providerId="ADAL" clId="{08695C92-8578-4D21-A7AA-A26C5780F2BD}" dt="2023-11-20T05:05:58.318" v="1193" actId="1076"/>
          <ac:spMkLst>
            <pc:docMk/>
            <pc:sldMk cId="2204257685" sldId="257"/>
            <ac:spMk id="7" creationId="{C97A1323-D653-4003-B81C-BB3A1BD7A0ED}"/>
          </ac:spMkLst>
        </pc:spChg>
        <pc:spChg chg="add mod">
          <ac:chgData name="seungchan141414@chosun.kr" userId="bc6960ca-88cf-4a00-b4bb-b3058180e4fa" providerId="ADAL" clId="{08695C92-8578-4D21-A7AA-A26C5780F2BD}" dt="2023-11-20T08:08:16.271" v="7100" actId="20577"/>
          <ac:spMkLst>
            <pc:docMk/>
            <pc:sldMk cId="2204257685" sldId="257"/>
            <ac:spMk id="8" creationId="{1621301F-9CD6-40B1-A71D-30DE94C7D2DD}"/>
          </ac:spMkLst>
        </pc:spChg>
      </pc:sldChg>
      <pc:sldChg chg="addSp delSp modSp add mod">
        <pc:chgData name="seungchan141414@chosun.kr" userId="bc6960ca-88cf-4a00-b4bb-b3058180e4fa" providerId="ADAL" clId="{08695C92-8578-4D21-A7AA-A26C5780F2BD}" dt="2023-11-20T07:03:00.450" v="5690" actId="1076"/>
        <pc:sldMkLst>
          <pc:docMk/>
          <pc:sldMk cId="1685763311" sldId="258"/>
        </pc:sldMkLst>
        <pc:spChg chg="mod">
          <ac:chgData name="seungchan141414@chosun.kr" userId="bc6960ca-88cf-4a00-b4bb-b3058180e4fa" providerId="ADAL" clId="{08695C92-8578-4D21-A7AA-A26C5780F2BD}" dt="2023-11-20T05:06:43.844" v="1243" actId="1076"/>
          <ac:spMkLst>
            <pc:docMk/>
            <pc:sldMk cId="1685763311" sldId="258"/>
            <ac:spMk id="5" creationId="{9D18C8BB-7B3D-4784-8759-C46E506DAF53}"/>
          </ac:spMkLst>
        </pc:spChg>
        <pc:spChg chg="del">
          <ac:chgData name="seungchan141414@chosun.kr" userId="bc6960ca-88cf-4a00-b4bb-b3058180e4fa" providerId="ADAL" clId="{08695C92-8578-4D21-A7AA-A26C5780F2BD}" dt="2023-11-20T05:06:28.534" v="1195" actId="21"/>
          <ac:spMkLst>
            <pc:docMk/>
            <pc:sldMk cId="1685763311" sldId="258"/>
            <ac:spMk id="7" creationId="{C97A1323-D653-4003-B81C-BB3A1BD7A0ED}"/>
          </ac:spMkLst>
        </pc:spChg>
        <pc:spChg chg="del">
          <ac:chgData name="seungchan141414@chosun.kr" userId="bc6960ca-88cf-4a00-b4bb-b3058180e4fa" providerId="ADAL" clId="{08695C92-8578-4D21-A7AA-A26C5780F2BD}" dt="2023-11-20T05:06:28.534" v="1195" actId="21"/>
          <ac:spMkLst>
            <pc:docMk/>
            <pc:sldMk cId="1685763311" sldId="258"/>
            <ac:spMk id="8" creationId="{1621301F-9CD6-40B1-A71D-30DE94C7D2DD}"/>
          </ac:spMkLst>
        </pc:spChg>
        <pc:spChg chg="add mod">
          <ac:chgData name="seungchan141414@chosun.kr" userId="bc6960ca-88cf-4a00-b4bb-b3058180e4fa" providerId="ADAL" clId="{08695C92-8578-4D21-A7AA-A26C5780F2BD}" dt="2023-11-20T07:03:00.450" v="5690" actId="1076"/>
          <ac:spMkLst>
            <pc:docMk/>
            <pc:sldMk cId="1685763311" sldId="258"/>
            <ac:spMk id="9" creationId="{FF1ADA29-F3A3-4516-BD28-8469B082C395}"/>
          </ac:spMkLst>
        </pc:spChg>
      </pc:sldChg>
      <pc:sldChg chg="addSp delSp modSp add mod">
        <pc:chgData name="seungchan141414@chosun.kr" userId="bc6960ca-88cf-4a00-b4bb-b3058180e4fa" providerId="ADAL" clId="{08695C92-8578-4D21-A7AA-A26C5780F2BD}" dt="2023-11-20T05:12:39.937" v="1355" actId="1076"/>
        <pc:sldMkLst>
          <pc:docMk/>
          <pc:sldMk cId="3878311748" sldId="259"/>
        </pc:sldMkLst>
        <pc:spChg chg="del">
          <ac:chgData name="seungchan141414@chosun.kr" userId="bc6960ca-88cf-4a00-b4bb-b3058180e4fa" providerId="ADAL" clId="{08695C92-8578-4D21-A7AA-A26C5780F2BD}" dt="2023-11-20T05:07:01.771" v="1245" actId="21"/>
          <ac:spMkLst>
            <pc:docMk/>
            <pc:sldMk cId="3878311748" sldId="259"/>
            <ac:spMk id="4" creationId="{A31C7609-31EE-4864-8CF0-F10574A29362}"/>
          </ac:spMkLst>
        </pc:spChg>
        <pc:spChg chg="del">
          <ac:chgData name="seungchan141414@chosun.kr" userId="bc6960ca-88cf-4a00-b4bb-b3058180e4fa" providerId="ADAL" clId="{08695C92-8578-4D21-A7AA-A26C5780F2BD}" dt="2023-11-20T05:07:01.771" v="1245" actId="21"/>
          <ac:spMkLst>
            <pc:docMk/>
            <pc:sldMk cId="3878311748" sldId="259"/>
            <ac:spMk id="5" creationId="{9D18C8BB-7B3D-4784-8759-C46E506DAF53}"/>
          </ac:spMkLst>
        </pc:spChg>
        <pc:spChg chg="add del mod">
          <ac:chgData name="seungchan141414@chosun.kr" userId="bc6960ca-88cf-4a00-b4bb-b3058180e4fa" providerId="ADAL" clId="{08695C92-8578-4D21-A7AA-A26C5780F2BD}" dt="2023-11-20T05:11:24.180" v="1308" actId="21"/>
          <ac:spMkLst>
            <pc:docMk/>
            <pc:sldMk cId="3878311748" sldId="259"/>
            <ac:spMk id="6" creationId="{C5C9EC46-4276-4271-BBC9-B1810C115053}"/>
          </ac:spMkLst>
        </pc:spChg>
        <pc:spChg chg="add mod">
          <ac:chgData name="seungchan141414@chosun.kr" userId="bc6960ca-88cf-4a00-b4bb-b3058180e4fa" providerId="ADAL" clId="{08695C92-8578-4D21-A7AA-A26C5780F2BD}" dt="2023-11-20T05:11:39.505" v="1314" actId="1076"/>
          <ac:spMkLst>
            <pc:docMk/>
            <pc:sldMk cId="3878311748" sldId="259"/>
            <ac:spMk id="7" creationId="{51ABF808-DEA9-4FF6-90E8-6FB9728C554D}"/>
          </ac:spMkLst>
        </pc:spChg>
        <pc:spChg chg="add mod">
          <ac:chgData name="seungchan141414@chosun.kr" userId="bc6960ca-88cf-4a00-b4bb-b3058180e4fa" providerId="ADAL" clId="{08695C92-8578-4D21-A7AA-A26C5780F2BD}" dt="2023-11-20T05:09:25.524" v="1294" actId="1076"/>
          <ac:spMkLst>
            <pc:docMk/>
            <pc:sldMk cId="3878311748" sldId="259"/>
            <ac:spMk id="11" creationId="{71153D98-AAD3-4FA0-B82D-1F87E36A3397}"/>
          </ac:spMkLst>
        </pc:spChg>
        <pc:spChg chg="add mod">
          <ac:chgData name="seungchan141414@chosun.kr" userId="bc6960ca-88cf-4a00-b4bb-b3058180e4fa" providerId="ADAL" clId="{08695C92-8578-4D21-A7AA-A26C5780F2BD}" dt="2023-11-20T05:12:22.887" v="1335" actId="1076"/>
          <ac:spMkLst>
            <pc:docMk/>
            <pc:sldMk cId="3878311748" sldId="259"/>
            <ac:spMk id="15" creationId="{B3F68D09-820A-414B-86D3-F3A7C226F774}"/>
          </ac:spMkLst>
        </pc:spChg>
        <pc:spChg chg="add mod">
          <ac:chgData name="seungchan141414@chosun.kr" userId="bc6960ca-88cf-4a00-b4bb-b3058180e4fa" providerId="ADAL" clId="{08695C92-8578-4D21-A7AA-A26C5780F2BD}" dt="2023-11-20T05:12:39.937" v="1355" actId="1076"/>
          <ac:spMkLst>
            <pc:docMk/>
            <pc:sldMk cId="3878311748" sldId="259"/>
            <ac:spMk id="16" creationId="{4A0369A6-6DC6-45F9-A2E9-1E55FF8664B9}"/>
          </ac:spMkLst>
        </pc:spChg>
        <pc:picChg chg="add del mod">
          <ac:chgData name="seungchan141414@chosun.kr" userId="bc6960ca-88cf-4a00-b4bb-b3058180e4fa" providerId="ADAL" clId="{08695C92-8578-4D21-A7AA-A26C5780F2BD}" dt="2023-11-20T05:08:51.457" v="1257" actId="478"/>
          <ac:picMkLst>
            <pc:docMk/>
            <pc:sldMk cId="3878311748" sldId="259"/>
            <ac:picMk id="8" creationId="{9D147A77-AFCD-474E-9287-5FCF9FA82E81}"/>
          </ac:picMkLst>
        </pc:picChg>
        <pc:picChg chg="add del mod">
          <ac:chgData name="seungchan141414@chosun.kr" userId="bc6960ca-88cf-4a00-b4bb-b3058180e4fa" providerId="ADAL" clId="{08695C92-8578-4D21-A7AA-A26C5780F2BD}" dt="2023-11-20T05:10:59.792" v="1301" actId="21"/>
          <ac:picMkLst>
            <pc:docMk/>
            <pc:sldMk cId="3878311748" sldId="259"/>
            <ac:picMk id="10" creationId="{34997157-E4F8-44BD-8A2C-2684DEFA2568}"/>
          </ac:picMkLst>
        </pc:picChg>
        <pc:picChg chg="add mod">
          <ac:chgData name="seungchan141414@chosun.kr" userId="bc6960ca-88cf-4a00-b4bb-b3058180e4fa" providerId="ADAL" clId="{08695C92-8578-4D21-A7AA-A26C5780F2BD}" dt="2023-11-20T05:12:18.093" v="1333" actId="1076"/>
          <ac:picMkLst>
            <pc:docMk/>
            <pc:sldMk cId="3878311748" sldId="259"/>
            <ac:picMk id="13" creationId="{B0D5BD69-A38E-436C-B5E4-141697CE284B}"/>
          </ac:picMkLst>
        </pc:picChg>
      </pc:sldChg>
      <pc:sldChg chg="delSp add mod">
        <pc:chgData name="seungchan141414@chosun.kr" userId="bc6960ca-88cf-4a00-b4bb-b3058180e4fa" providerId="ADAL" clId="{08695C92-8578-4D21-A7AA-A26C5780F2BD}" dt="2023-11-20T05:10:57.328" v="1300" actId="21"/>
        <pc:sldMkLst>
          <pc:docMk/>
          <pc:sldMk cId="1622108191" sldId="260"/>
        </pc:sldMkLst>
        <pc:picChg chg="del">
          <ac:chgData name="seungchan141414@chosun.kr" userId="bc6960ca-88cf-4a00-b4bb-b3058180e4fa" providerId="ADAL" clId="{08695C92-8578-4D21-A7AA-A26C5780F2BD}" dt="2023-11-20T05:10:57.328" v="1300" actId="21"/>
          <ac:picMkLst>
            <pc:docMk/>
            <pc:sldMk cId="1622108191" sldId="260"/>
            <ac:picMk id="13" creationId="{B0D5BD69-A38E-436C-B5E4-141697CE284B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5:18:50.145" v="1771"/>
        <pc:sldMkLst>
          <pc:docMk/>
          <pc:sldMk cId="2039484254" sldId="261"/>
        </pc:sldMkLst>
        <pc:spChg chg="add mod">
          <ac:chgData name="seungchan141414@chosun.kr" userId="bc6960ca-88cf-4a00-b4bb-b3058180e4fa" providerId="ADAL" clId="{08695C92-8578-4D21-A7AA-A26C5780F2BD}" dt="2023-11-20T05:17:24.695" v="1733" actId="1076"/>
          <ac:spMkLst>
            <pc:docMk/>
            <pc:sldMk cId="2039484254" sldId="261"/>
            <ac:spMk id="4" creationId="{8AB770CA-EB00-4FDE-B421-94286DA45567}"/>
          </ac:spMkLst>
        </pc:spChg>
        <pc:spChg chg="mod">
          <ac:chgData name="seungchan141414@chosun.kr" userId="bc6960ca-88cf-4a00-b4bb-b3058180e4fa" providerId="ADAL" clId="{08695C92-8578-4D21-A7AA-A26C5780F2BD}" dt="2023-11-20T05:12:11.325" v="1332" actId="14100"/>
          <ac:spMkLst>
            <pc:docMk/>
            <pc:sldMk cId="2039484254" sldId="261"/>
            <ac:spMk id="6" creationId="{C5C9EC46-4276-4271-BBC9-B1810C115053}"/>
          </ac:spMkLst>
        </pc:spChg>
        <pc:spChg chg="del mod">
          <ac:chgData name="seungchan141414@chosun.kr" userId="bc6960ca-88cf-4a00-b4bb-b3058180e4fa" providerId="ADAL" clId="{08695C92-8578-4D21-A7AA-A26C5780F2BD}" dt="2023-11-20T05:12:04.759" v="1321" actId="21"/>
          <ac:spMkLst>
            <pc:docMk/>
            <pc:sldMk cId="2039484254" sldId="261"/>
            <ac:spMk id="7" creationId="{51ABF808-DEA9-4FF6-90E8-6FB9728C554D}"/>
          </ac:spMkLst>
        </pc:spChg>
        <pc:spChg chg="add del mod">
          <ac:chgData name="seungchan141414@chosun.kr" userId="bc6960ca-88cf-4a00-b4bb-b3058180e4fa" providerId="ADAL" clId="{08695C92-8578-4D21-A7AA-A26C5780F2BD}" dt="2023-11-20T05:18:50.145" v="1771"/>
          <ac:spMkLst>
            <pc:docMk/>
            <pc:sldMk cId="2039484254" sldId="261"/>
            <ac:spMk id="9" creationId="{76A03400-BED6-40ED-B4A5-0A44C5C8E8DC}"/>
          </ac:spMkLst>
        </pc:spChg>
        <pc:spChg chg="del">
          <ac:chgData name="seungchan141414@chosun.kr" userId="bc6960ca-88cf-4a00-b4bb-b3058180e4fa" providerId="ADAL" clId="{08695C92-8578-4D21-A7AA-A26C5780F2BD}" dt="2023-11-20T05:11:48.475" v="1316" actId="21"/>
          <ac:spMkLst>
            <pc:docMk/>
            <pc:sldMk cId="2039484254" sldId="261"/>
            <ac:spMk id="11" creationId="{71153D98-AAD3-4FA0-B82D-1F87E36A3397}"/>
          </ac:spMkLst>
        </pc:spChg>
        <pc:picChg chg="add mod">
          <ac:chgData name="seungchan141414@chosun.kr" userId="bc6960ca-88cf-4a00-b4bb-b3058180e4fa" providerId="ADAL" clId="{08695C92-8578-4D21-A7AA-A26C5780F2BD}" dt="2023-11-20T05:16:46.733" v="1645" actId="1076"/>
          <ac:picMkLst>
            <pc:docMk/>
            <pc:sldMk cId="2039484254" sldId="261"/>
            <ac:picMk id="3" creationId="{2E2266E9-1AD9-4A56-88C1-4479564D9265}"/>
          </ac:picMkLst>
        </pc:picChg>
        <pc:picChg chg="del">
          <ac:chgData name="seungchan141414@chosun.kr" userId="bc6960ca-88cf-4a00-b4bb-b3058180e4fa" providerId="ADAL" clId="{08695C92-8578-4D21-A7AA-A26C5780F2BD}" dt="2023-11-20T05:11:48.475" v="1316" actId="21"/>
          <ac:picMkLst>
            <pc:docMk/>
            <pc:sldMk cId="2039484254" sldId="261"/>
            <ac:picMk id="10" creationId="{34997157-E4F8-44BD-8A2C-2684DEFA2568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5:52:05.069" v="2470" actId="21"/>
        <pc:sldMkLst>
          <pc:docMk/>
          <pc:sldMk cId="1635689609" sldId="262"/>
        </pc:sldMkLst>
        <pc:spChg chg="mod">
          <ac:chgData name="seungchan141414@chosun.kr" userId="bc6960ca-88cf-4a00-b4bb-b3058180e4fa" providerId="ADAL" clId="{08695C92-8578-4D21-A7AA-A26C5780F2BD}" dt="2023-11-20T05:13:43.321" v="1440" actId="1076"/>
          <ac:spMkLst>
            <pc:docMk/>
            <pc:sldMk cId="1635689609" sldId="262"/>
            <ac:spMk id="5" creationId="{9061D13B-8C55-49CF-9BCB-BF3131ABC503}"/>
          </ac:spMkLst>
        </pc:spChg>
        <pc:spChg chg="add mod">
          <ac:chgData name="seungchan141414@chosun.kr" userId="bc6960ca-88cf-4a00-b4bb-b3058180e4fa" providerId="ADAL" clId="{08695C92-8578-4D21-A7AA-A26C5780F2BD}" dt="2023-11-20T05:13:47.959" v="1442" actId="14100"/>
          <ac:spMkLst>
            <pc:docMk/>
            <pc:sldMk cId="1635689609" sldId="262"/>
            <ac:spMk id="6" creationId="{3F4783A7-23CF-4FA8-9A93-A466AB60FB4F}"/>
          </ac:spMkLst>
        </pc:spChg>
        <pc:spChg chg="del">
          <ac:chgData name="seungchan141414@chosun.kr" userId="bc6960ca-88cf-4a00-b4bb-b3058180e4fa" providerId="ADAL" clId="{08695C92-8578-4D21-A7AA-A26C5780F2BD}" dt="2023-11-20T05:12:56.023" v="1359" actId="21"/>
          <ac:spMkLst>
            <pc:docMk/>
            <pc:sldMk cId="1635689609" sldId="262"/>
            <ac:spMk id="8" creationId="{79D71B87-0A40-4F1B-B741-F7FCFAD76A67}"/>
          </ac:spMkLst>
        </pc:spChg>
        <pc:spChg chg="add mod">
          <ac:chgData name="seungchan141414@chosun.kr" userId="bc6960ca-88cf-4a00-b4bb-b3058180e4fa" providerId="ADAL" clId="{08695C92-8578-4D21-A7AA-A26C5780F2BD}" dt="2023-11-20T05:14:15.871" v="1474" actId="1076"/>
          <ac:spMkLst>
            <pc:docMk/>
            <pc:sldMk cId="1635689609" sldId="262"/>
            <ac:spMk id="9" creationId="{B54FB8D0-675A-4982-9CE1-50E5876704CF}"/>
          </ac:spMkLst>
        </pc:spChg>
        <pc:spChg chg="add mod">
          <ac:chgData name="seungchan141414@chosun.kr" userId="bc6960ca-88cf-4a00-b4bb-b3058180e4fa" providerId="ADAL" clId="{08695C92-8578-4D21-A7AA-A26C5780F2BD}" dt="2023-11-20T05:16:13.424" v="1640" actId="1076"/>
          <ac:spMkLst>
            <pc:docMk/>
            <pc:sldMk cId="1635689609" sldId="262"/>
            <ac:spMk id="10" creationId="{E7877D2F-4AF6-4BC9-AC51-D466C8221C73}"/>
          </ac:spMkLst>
        </pc:spChg>
        <pc:spChg chg="add mod">
          <ac:chgData name="seungchan141414@chosun.kr" userId="bc6960ca-88cf-4a00-b4bb-b3058180e4fa" providerId="ADAL" clId="{08695C92-8578-4D21-A7AA-A26C5780F2BD}" dt="2023-11-20T05:16:10.252" v="1639" actId="1076"/>
          <ac:spMkLst>
            <pc:docMk/>
            <pc:sldMk cId="1635689609" sldId="262"/>
            <ac:spMk id="11" creationId="{793202A1-4D74-44AE-A155-83E8B005097B}"/>
          </ac:spMkLst>
        </pc:spChg>
        <pc:picChg chg="add mod">
          <ac:chgData name="seungchan141414@chosun.kr" userId="bc6960ca-88cf-4a00-b4bb-b3058180e4fa" providerId="ADAL" clId="{08695C92-8578-4D21-A7AA-A26C5780F2BD}" dt="2023-11-20T05:15:37.321" v="1569" actId="1076"/>
          <ac:picMkLst>
            <pc:docMk/>
            <pc:sldMk cId="1635689609" sldId="262"/>
            <ac:picMk id="4" creationId="{FFDCD021-5EBB-493D-BB0E-70F2E13C5F69}"/>
          </ac:picMkLst>
        </pc:picChg>
        <pc:picChg chg="mod">
          <ac:chgData name="seungchan141414@chosun.kr" userId="bc6960ca-88cf-4a00-b4bb-b3058180e4fa" providerId="ADAL" clId="{08695C92-8578-4D21-A7AA-A26C5780F2BD}" dt="2023-11-20T05:12:52.386" v="1358" actId="1076"/>
          <ac:picMkLst>
            <pc:docMk/>
            <pc:sldMk cId="1635689609" sldId="262"/>
            <ac:picMk id="7" creationId="{E7A4C29F-CF30-49EF-91D7-F8B0494B8CF3}"/>
          </ac:picMkLst>
        </pc:picChg>
        <pc:picChg chg="add del mod">
          <ac:chgData name="seungchan141414@chosun.kr" userId="bc6960ca-88cf-4a00-b4bb-b3058180e4fa" providerId="ADAL" clId="{08695C92-8578-4D21-A7AA-A26C5780F2BD}" dt="2023-11-20T05:49:55.184" v="2458" actId="21"/>
          <ac:picMkLst>
            <pc:docMk/>
            <pc:sldMk cId="1635689609" sldId="262"/>
            <ac:picMk id="2050" creationId="{028736AC-40B9-48B3-B8E3-68E27E0A750B}"/>
          </ac:picMkLst>
        </pc:picChg>
        <pc:picChg chg="add del mod">
          <ac:chgData name="seungchan141414@chosun.kr" userId="bc6960ca-88cf-4a00-b4bb-b3058180e4fa" providerId="ADAL" clId="{08695C92-8578-4D21-A7AA-A26C5780F2BD}" dt="2023-11-20T05:52:05.069" v="2470" actId="21"/>
          <ac:picMkLst>
            <pc:docMk/>
            <pc:sldMk cId="1635689609" sldId="262"/>
            <ac:picMk id="2052" creationId="{CD5C5EFE-CDD3-4101-94F8-1ADBD9E7EC62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5:22:11.138" v="1890" actId="20577"/>
        <pc:sldMkLst>
          <pc:docMk/>
          <pc:sldMk cId="3581168755" sldId="263"/>
        </pc:sldMkLst>
        <pc:spChg chg="add mod">
          <ac:chgData name="seungchan141414@chosun.kr" userId="bc6960ca-88cf-4a00-b4bb-b3058180e4fa" providerId="ADAL" clId="{08695C92-8578-4D21-A7AA-A26C5780F2BD}" dt="2023-11-20T05:20:36.545" v="1836" actId="1076"/>
          <ac:spMkLst>
            <pc:docMk/>
            <pc:sldMk cId="3581168755" sldId="263"/>
            <ac:spMk id="2" creationId="{46B42E69-63E9-4CC6-BA7B-C13E7AA10034}"/>
          </ac:spMkLst>
        </pc:spChg>
        <pc:spChg chg="del">
          <ac:chgData name="seungchan141414@chosun.kr" userId="bc6960ca-88cf-4a00-b4bb-b3058180e4fa" providerId="ADAL" clId="{08695C92-8578-4D21-A7AA-A26C5780F2BD}" dt="2023-11-20T05:19:02.572" v="1773" actId="21"/>
          <ac:spMkLst>
            <pc:docMk/>
            <pc:sldMk cId="3581168755" sldId="263"/>
            <ac:spMk id="4" creationId="{8AB770CA-EB00-4FDE-B421-94286DA45567}"/>
          </ac:spMkLst>
        </pc:spChg>
        <pc:spChg chg="add mod">
          <ac:chgData name="seungchan141414@chosun.kr" userId="bc6960ca-88cf-4a00-b4bb-b3058180e4fa" providerId="ADAL" clId="{08695C92-8578-4D21-A7AA-A26C5780F2BD}" dt="2023-11-20T05:20:36.545" v="1836" actId="1076"/>
          <ac:spMkLst>
            <pc:docMk/>
            <pc:sldMk cId="3581168755" sldId="263"/>
            <ac:spMk id="7" creationId="{530983A1-C5E0-4083-BBA7-2FBCFFD41940}"/>
          </ac:spMkLst>
        </pc:spChg>
        <pc:spChg chg="add mod">
          <ac:chgData name="seungchan141414@chosun.kr" userId="bc6960ca-88cf-4a00-b4bb-b3058180e4fa" providerId="ADAL" clId="{08695C92-8578-4D21-A7AA-A26C5780F2BD}" dt="2023-11-20T05:20:38.692" v="1837" actId="1076"/>
          <ac:spMkLst>
            <pc:docMk/>
            <pc:sldMk cId="3581168755" sldId="263"/>
            <ac:spMk id="8" creationId="{9F7BE672-FEC9-4208-BBFB-AFB25857D82F}"/>
          </ac:spMkLst>
        </pc:spChg>
        <pc:spChg chg="add mod">
          <ac:chgData name="seungchan141414@chosun.kr" userId="bc6960ca-88cf-4a00-b4bb-b3058180e4fa" providerId="ADAL" clId="{08695C92-8578-4D21-A7AA-A26C5780F2BD}" dt="2023-11-20T05:22:11.138" v="1890" actId="20577"/>
          <ac:spMkLst>
            <pc:docMk/>
            <pc:sldMk cId="3581168755" sldId="263"/>
            <ac:spMk id="9" creationId="{799ABAE1-99F4-46A7-A45B-D7CEBE0BE5B8}"/>
          </ac:spMkLst>
        </pc:spChg>
        <pc:picChg chg="del">
          <ac:chgData name="seungchan141414@chosun.kr" userId="bc6960ca-88cf-4a00-b4bb-b3058180e4fa" providerId="ADAL" clId="{08695C92-8578-4D21-A7AA-A26C5780F2BD}" dt="2023-11-20T05:19:02.572" v="1773" actId="21"/>
          <ac:picMkLst>
            <pc:docMk/>
            <pc:sldMk cId="3581168755" sldId="263"/>
            <ac:picMk id="3" creationId="{2E2266E9-1AD9-4A56-88C1-4479564D9265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5:29:07.633" v="2042" actId="1076"/>
        <pc:sldMkLst>
          <pc:docMk/>
          <pc:sldMk cId="4100369750" sldId="264"/>
        </pc:sldMkLst>
        <pc:spChg chg="del">
          <ac:chgData name="seungchan141414@chosun.kr" userId="bc6960ca-88cf-4a00-b4bb-b3058180e4fa" providerId="ADAL" clId="{08695C92-8578-4D21-A7AA-A26C5780F2BD}" dt="2023-11-20T05:22:26.721" v="1892" actId="21"/>
          <ac:spMkLst>
            <pc:docMk/>
            <pc:sldMk cId="4100369750" sldId="264"/>
            <ac:spMk id="2" creationId="{46B42E69-63E9-4CC6-BA7B-C13E7AA10034}"/>
          </ac:spMkLst>
        </pc:spChg>
        <pc:spChg chg="add mod">
          <ac:chgData name="seungchan141414@chosun.kr" userId="bc6960ca-88cf-4a00-b4bb-b3058180e4fa" providerId="ADAL" clId="{08695C92-8578-4D21-A7AA-A26C5780F2BD}" dt="2023-11-20T05:24:59.615" v="1908" actId="21"/>
          <ac:spMkLst>
            <pc:docMk/>
            <pc:sldMk cId="4100369750" sldId="264"/>
            <ac:spMk id="4" creationId="{329B70F7-3F39-4C4F-B2FC-D4A319431D10}"/>
          </ac:spMkLst>
        </pc:spChg>
        <pc:spChg chg="del mod">
          <ac:chgData name="seungchan141414@chosun.kr" userId="bc6960ca-88cf-4a00-b4bb-b3058180e4fa" providerId="ADAL" clId="{08695C92-8578-4D21-A7AA-A26C5780F2BD}" dt="2023-11-20T05:23:46.554" v="1904" actId="21"/>
          <ac:spMkLst>
            <pc:docMk/>
            <pc:sldMk cId="4100369750" sldId="264"/>
            <ac:spMk id="6" creationId="{C5C9EC46-4276-4271-BBC9-B1810C115053}"/>
          </ac:spMkLst>
        </pc:spChg>
        <pc:spChg chg="del">
          <ac:chgData name="seungchan141414@chosun.kr" userId="bc6960ca-88cf-4a00-b4bb-b3058180e4fa" providerId="ADAL" clId="{08695C92-8578-4D21-A7AA-A26C5780F2BD}" dt="2023-11-20T05:22:26.721" v="1892" actId="21"/>
          <ac:spMkLst>
            <pc:docMk/>
            <pc:sldMk cId="4100369750" sldId="264"/>
            <ac:spMk id="7" creationId="{530983A1-C5E0-4083-BBA7-2FBCFFD41940}"/>
          </ac:spMkLst>
        </pc:spChg>
        <pc:spChg chg="del">
          <ac:chgData name="seungchan141414@chosun.kr" userId="bc6960ca-88cf-4a00-b4bb-b3058180e4fa" providerId="ADAL" clId="{08695C92-8578-4D21-A7AA-A26C5780F2BD}" dt="2023-11-20T05:22:26.721" v="1892" actId="21"/>
          <ac:spMkLst>
            <pc:docMk/>
            <pc:sldMk cId="4100369750" sldId="264"/>
            <ac:spMk id="8" creationId="{9F7BE672-FEC9-4208-BBFB-AFB25857D82F}"/>
          </ac:spMkLst>
        </pc:spChg>
        <pc:spChg chg="del">
          <ac:chgData name="seungchan141414@chosun.kr" userId="bc6960ca-88cf-4a00-b4bb-b3058180e4fa" providerId="ADAL" clId="{08695C92-8578-4D21-A7AA-A26C5780F2BD}" dt="2023-11-20T05:22:26.721" v="1892" actId="21"/>
          <ac:spMkLst>
            <pc:docMk/>
            <pc:sldMk cId="4100369750" sldId="264"/>
            <ac:spMk id="9" creationId="{799ABAE1-99F4-46A7-A45B-D7CEBE0BE5B8}"/>
          </ac:spMkLst>
        </pc:spChg>
        <pc:spChg chg="add mod">
          <ac:chgData name="seungchan141414@chosun.kr" userId="bc6960ca-88cf-4a00-b4bb-b3058180e4fa" providerId="ADAL" clId="{08695C92-8578-4D21-A7AA-A26C5780F2BD}" dt="2023-11-20T05:23:52.031" v="1906" actId="1076"/>
          <ac:spMkLst>
            <pc:docMk/>
            <pc:sldMk cId="4100369750" sldId="264"/>
            <ac:spMk id="10" creationId="{312A010E-56AE-462F-803F-67CEE8BC6A99}"/>
          </ac:spMkLst>
        </pc:spChg>
        <pc:spChg chg="add mod">
          <ac:chgData name="seungchan141414@chosun.kr" userId="bc6960ca-88cf-4a00-b4bb-b3058180e4fa" providerId="ADAL" clId="{08695C92-8578-4D21-A7AA-A26C5780F2BD}" dt="2023-11-20T05:28:04.644" v="2033" actId="1076"/>
          <ac:spMkLst>
            <pc:docMk/>
            <pc:sldMk cId="4100369750" sldId="264"/>
            <ac:spMk id="11" creationId="{E1D02890-BEB3-4B86-BAF3-D6144E96AD25}"/>
          </ac:spMkLst>
        </pc:spChg>
        <pc:spChg chg="add mod">
          <ac:chgData name="seungchan141414@chosun.kr" userId="bc6960ca-88cf-4a00-b4bb-b3058180e4fa" providerId="ADAL" clId="{08695C92-8578-4D21-A7AA-A26C5780F2BD}" dt="2023-11-20T05:28:04.644" v="2033" actId="1076"/>
          <ac:spMkLst>
            <pc:docMk/>
            <pc:sldMk cId="4100369750" sldId="264"/>
            <ac:spMk id="12" creationId="{DD2A816C-E979-46F7-B67A-29673081732B}"/>
          </ac:spMkLst>
        </pc:spChg>
        <pc:spChg chg="add mod">
          <ac:chgData name="seungchan141414@chosun.kr" userId="bc6960ca-88cf-4a00-b4bb-b3058180e4fa" providerId="ADAL" clId="{08695C92-8578-4D21-A7AA-A26C5780F2BD}" dt="2023-11-20T05:28:35.893" v="2038"/>
          <ac:spMkLst>
            <pc:docMk/>
            <pc:sldMk cId="4100369750" sldId="264"/>
            <ac:spMk id="13" creationId="{A378DDF0-AA02-4701-9DED-2CA93CE4A7ED}"/>
          </ac:spMkLst>
        </pc:spChg>
        <pc:spChg chg="add mod">
          <ac:chgData name="seungchan141414@chosun.kr" userId="bc6960ca-88cf-4a00-b4bb-b3058180e4fa" providerId="ADAL" clId="{08695C92-8578-4D21-A7AA-A26C5780F2BD}" dt="2023-11-20T05:27:00.214" v="2026" actId="1076"/>
          <ac:spMkLst>
            <pc:docMk/>
            <pc:sldMk cId="4100369750" sldId="264"/>
            <ac:spMk id="14" creationId="{CDE302C7-B490-486A-BEE4-B9325C7F5E88}"/>
          </ac:spMkLst>
        </pc:spChg>
        <pc:spChg chg="add mod">
          <ac:chgData name="seungchan141414@chosun.kr" userId="bc6960ca-88cf-4a00-b4bb-b3058180e4fa" providerId="ADAL" clId="{08695C92-8578-4D21-A7AA-A26C5780F2BD}" dt="2023-11-20T05:27:43.595" v="2030"/>
          <ac:spMkLst>
            <pc:docMk/>
            <pc:sldMk cId="4100369750" sldId="264"/>
            <ac:spMk id="15" creationId="{938BA1F6-DB93-49FA-A465-DD8F2FC54D9A}"/>
          </ac:spMkLst>
        </pc:spChg>
        <pc:spChg chg="add mod">
          <ac:chgData name="seungchan141414@chosun.kr" userId="bc6960ca-88cf-4a00-b4bb-b3058180e4fa" providerId="ADAL" clId="{08695C92-8578-4D21-A7AA-A26C5780F2BD}" dt="2023-11-20T05:28:22.612" v="2034" actId="1076"/>
          <ac:spMkLst>
            <pc:docMk/>
            <pc:sldMk cId="4100369750" sldId="264"/>
            <ac:spMk id="17" creationId="{49E2596A-3AC8-497C-9B6E-565E9BE459E5}"/>
          </ac:spMkLst>
        </pc:spChg>
        <pc:spChg chg="add mod">
          <ac:chgData name="seungchan141414@chosun.kr" userId="bc6960ca-88cf-4a00-b4bb-b3058180e4fa" providerId="ADAL" clId="{08695C92-8578-4D21-A7AA-A26C5780F2BD}" dt="2023-11-20T05:28:39.635" v="2040" actId="1076"/>
          <ac:spMkLst>
            <pc:docMk/>
            <pc:sldMk cId="4100369750" sldId="264"/>
            <ac:spMk id="19" creationId="{3C2778F3-7F18-425D-844D-4282A7847F2A}"/>
          </ac:spMkLst>
        </pc:spChg>
        <pc:spChg chg="add mod">
          <ac:chgData name="seungchan141414@chosun.kr" userId="bc6960ca-88cf-4a00-b4bb-b3058180e4fa" providerId="ADAL" clId="{08695C92-8578-4D21-A7AA-A26C5780F2BD}" dt="2023-11-20T05:29:07.633" v="2042" actId="1076"/>
          <ac:spMkLst>
            <pc:docMk/>
            <pc:sldMk cId="4100369750" sldId="264"/>
            <ac:spMk id="21" creationId="{B3B76BBA-7F6D-4138-A66B-DB384BA14CF4}"/>
          </ac:spMkLst>
        </pc:spChg>
      </pc:sldChg>
      <pc:sldChg chg="addSp delSp modSp add mod">
        <pc:chgData name="seungchan141414@chosun.kr" userId="bc6960ca-88cf-4a00-b4bb-b3058180e4fa" providerId="ADAL" clId="{08695C92-8578-4D21-A7AA-A26C5780F2BD}" dt="2023-11-20T05:36:51.332" v="2080" actId="21"/>
        <pc:sldMkLst>
          <pc:docMk/>
          <pc:sldMk cId="2555404929" sldId="265"/>
        </pc:sldMkLst>
        <pc:spChg chg="add del mod">
          <ac:chgData name="seungchan141414@chosun.kr" userId="bc6960ca-88cf-4a00-b4bb-b3058180e4fa" providerId="ADAL" clId="{08695C92-8578-4D21-A7AA-A26C5780F2BD}" dt="2023-11-20T05:36:50.415" v="2079" actId="21"/>
          <ac:spMkLst>
            <pc:docMk/>
            <pc:sldMk cId="2555404929" sldId="265"/>
            <ac:spMk id="11" creationId="{E1D02890-BEB3-4B86-BAF3-D6144E96AD25}"/>
          </ac:spMkLst>
        </pc:spChg>
        <pc:spChg chg="del">
          <ac:chgData name="seungchan141414@chosun.kr" userId="bc6960ca-88cf-4a00-b4bb-b3058180e4fa" providerId="ADAL" clId="{08695C92-8578-4D21-A7AA-A26C5780F2BD}" dt="2023-11-20T05:29:20.942" v="2047" actId="21"/>
          <ac:spMkLst>
            <pc:docMk/>
            <pc:sldMk cId="2555404929" sldId="265"/>
            <ac:spMk id="12" creationId="{DD2A816C-E979-46F7-B67A-29673081732B}"/>
          </ac:spMkLst>
        </pc:spChg>
        <pc:spChg chg="del">
          <ac:chgData name="seungchan141414@chosun.kr" userId="bc6960ca-88cf-4a00-b4bb-b3058180e4fa" providerId="ADAL" clId="{08695C92-8578-4D21-A7AA-A26C5780F2BD}" dt="2023-11-20T05:29:15.773" v="2044" actId="21"/>
          <ac:spMkLst>
            <pc:docMk/>
            <pc:sldMk cId="2555404929" sldId="265"/>
            <ac:spMk id="13" creationId="{A378DDF0-AA02-4701-9DED-2CA93CE4A7ED}"/>
          </ac:spMkLst>
        </pc:spChg>
        <pc:spChg chg="del">
          <ac:chgData name="seungchan141414@chosun.kr" userId="bc6960ca-88cf-4a00-b4bb-b3058180e4fa" providerId="ADAL" clId="{08695C92-8578-4D21-A7AA-A26C5780F2BD}" dt="2023-11-20T05:29:15.773" v="2044" actId="21"/>
          <ac:spMkLst>
            <pc:docMk/>
            <pc:sldMk cId="2555404929" sldId="265"/>
            <ac:spMk id="14" creationId="{CDE302C7-B490-486A-BEE4-B9325C7F5E88}"/>
          </ac:spMkLst>
        </pc:spChg>
        <pc:spChg chg="del">
          <ac:chgData name="seungchan141414@chosun.kr" userId="bc6960ca-88cf-4a00-b4bb-b3058180e4fa" providerId="ADAL" clId="{08695C92-8578-4D21-A7AA-A26C5780F2BD}" dt="2023-11-20T05:29:24.309" v="2048" actId="21"/>
          <ac:spMkLst>
            <pc:docMk/>
            <pc:sldMk cId="2555404929" sldId="265"/>
            <ac:spMk id="15" creationId="{938BA1F6-DB93-49FA-A465-DD8F2FC54D9A}"/>
          </ac:spMkLst>
        </pc:spChg>
        <pc:spChg chg="del">
          <ac:chgData name="seungchan141414@chosun.kr" userId="bc6960ca-88cf-4a00-b4bb-b3058180e4fa" providerId="ADAL" clId="{08695C92-8578-4D21-A7AA-A26C5780F2BD}" dt="2023-11-20T05:29:20.942" v="2047" actId="21"/>
          <ac:spMkLst>
            <pc:docMk/>
            <pc:sldMk cId="2555404929" sldId="265"/>
            <ac:spMk id="17" creationId="{49E2596A-3AC8-497C-9B6E-565E9BE459E5}"/>
          </ac:spMkLst>
        </pc:spChg>
        <pc:spChg chg="del">
          <ac:chgData name="seungchan141414@chosun.kr" userId="bc6960ca-88cf-4a00-b4bb-b3058180e4fa" providerId="ADAL" clId="{08695C92-8578-4D21-A7AA-A26C5780F2BD}" dt="2023-11-20T05:29:17.592" v="2045" actId="21"/>
          <ac:spMkLst>
            <pc:docMk/>
            <pc:sldMk cId="2555404929" sldId="265"/>
            <ac:spMk id="19" creationId="{3C2778F3-7F18-425D-844D-4282A7847F2A}"/>
          </ac:spMkLst>
        </pc:spChg>
        <pc:spChg chg="del">
          <ac:chgData name="seungchan141414@chosun.kr" userId="bc6960ca-88cf-4a00-b4bb-b3058180e4fa" providerId="ADAL" clId="{08695C92-8578-4D21-A7AA-A26C5780F2BD}" dt="2023-11-20T05:29:18.853" v="2046" actId="21"/>
          <ac:spMkLst>
            <pc:docMk/>
            <pc:sldMk cId="2555404929" sldId="265"/>
            <ac:spMk id="21" creationId="{B3B76BBA-7F6D-4138-A66B-DB384BA14CF4}"/>
          </ac:spMkLst>
        </pc:spChg>
        <pc:picChg chg="add del mod">
          <ac:chgData name="seungchan141414@chosun.kr" userId="bc6960ca-88cf-4a00-b4bb-b3058180e4fa" providerId="ADAL" clId="{08695C92-8578-4D21-A7AA-A26C5780F2BD}" dt="2023-11-20T05:36:51.332" v="2080" actId="21"/>
          <ac:picMkLst>
            <pc:docMk/>
            <pc:sldMk cId="2555404929" sldId="265"/>
            <ac:picMk id="3" creationId="{C39BD8F0-2608-47ED-BB87-C1DE716DBFB8}"/>
          </ac:picMkLst>
        </pc:picChg>
        <pc:picChg chg="add del mod">
          <ac:chgData name="seungchan141414@chosun.kr" userId="bc6960ca-88cf-4a00-b4bb-b3058180e4fa" providerId="ADAL" clId="{08695C92-8578-4D21-A7AA-A26C5780F2BD}" dt="2023-11-20T05:36:51.332" v="2080" actId="21"/>
          <ac:picMkLst>
            <pc:docMk/>
            <pc:sldMk cId="2555404929" sldId="265"/>
            <ac:picMk id="6" creationId="{7A6AB0D9-5EA2-46DD-828A-FCA5892589BC}"/>
          </ac:picMkLst>
        </pc:picChg>
        <pc:picChg chg="add del mod">
          <ac:chgData name="seungchan141414@chosun.kr" userId="bc6960ca-88cf-4a00-b4bb-b3058180e4fa" providerId="ADAL" clId="{08695C92-8578-4D21-A7AA-A26C5780F2BD}" dt="2023-11-20T05:36:51.332" v="2080" actId="21"/>
          <ac:picMkLst>
            <pc:docMk/>
            <pc:sldMk cId="2555404929" sldId="265"/>
            <ac:picMk id="8" creationId="{B01AE7B2-1421-4715-98E3-21F4C8D097C0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5:39:29.735" v="2254" actId="20577"/>
        <pc:sldMkLst>
          <pc:docMk/>
          <pc:sldMk cId="1704916962" sldId="266"/>
        </pc:sldMkLst>
        <pc:spChg chg="add mod">
          <ac:chgData name="seungchan141414@chosun.kr" userId="bc6960ca-88cf-4a00-b4bb-b3058180e4fa" providerId="ADAL" clId="{08695C92-8578-4D21-A7AA-A26C5780F2BD}" dt="2023-11-20T05:39:29.735" v="2254" actId="20577"/>
          <ac:spMkLst>
            <pc:docMk/>
            <pc:sldMk cId="1704916962" sldId="266"/>
            <ac:spMk id="2" creationId="{DFADF03F-3A3F-4270-8C72-A26EED7234C4}"/>
          </ac:spMkLst>
        </pc:spChg>
        <pc:picChg chg="del">
          <ac:chgData name="seungchan141414@chosun.kr" userId="bc6960ca-88cf-4a00-b4bb-b3058180e4fa" providerId="ADAL" clId="{08695C92-8578-4D21-A7AA-A26C5780F2BD}" dt="2023-11-20T05:35:14.411" v="2073" actId="21"/>
          <ac:picMkLst>
            <pc:docMk/>
            <pc:sldMk cId="1704916962" sldId="266"/>
            <ac:picMk id="3" creationId="{C39BD8F0-2608-47ED-BB87-C1DE716DBFB8}"/>
          </ac:picMkLst>
        </pc:picChg>
        <pc:picChg chg="del">
          <ac:chgData name="seungchan141414@chosun.kr" userId="bc6960ca-88cf-4a00-b4bb-b3058180e4fa" providerId="ADAL" clId="{08695C92-8578-4D21-A7AA-A26C5780F2BD}" dt="2023-11-20T05:35:18.004" v="2074" actId="21"/>
          <ac:picMkLst>
            <pc:docMk/>
            <pc:sldMk cId="1704916962" sldId="266"/>
            <ac:picMk id="6" creationId="{7A6AB0D9-5EA2-46DD-828A-FCA5892589BC}"/>
          </ac:picMkLst>
        </pc:picChg>
        <pc:picChg chg="del">
          <ac:chgData name="seungchan141414@chosun.kr" userId="bc6960ca-88cf-4a00-b4bb-b3058180e4fa" providerId="ADAL" clId="{08695C92-8578-4D21-A7AA-A26C5780F2BD}" dt="2023-11-20T05:35:14.411" v="2073" actId="21"/>
          <ac:picMkLst>
            <pc:docMk/>
            <pc:sldMk cId="1704916962" sldId="266"/>
            <ac:picMk id="8" creationId="{B01AE7B2-1421-4715-98E3-21F4C8D097C0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5:44:14.729" v="2273" actId="1076"/>
        <pc:sldMkLst>
          <pc:docMk/>
          <pc:sldMk cId="1431562695" sldId="267"/>
        </pc:sldMkLst>
        <pc:spChg chg="del">
          <ac:chgData name="seungchan141414@chosun.kr" userId="bc6960ca-88cf-4a00-b4bb-b3058180e4fa" providerId="ADAL" clId="{08695C92-8578-4D21-A7AA-A26C5780F2BD}" dt="2023-11-20T05:38:23.703" v="2249" actId="21"/>
          <ac:spMkLst>
            <pc:docMk/>
            <pc:sldMk cId="1431562695" sldId="267"/>
            <ac:spMk id="2" creationId="{DFADF03F-3A3F-4270-8C72-A26EED7234C4}"/>
          </ac:spMkLst>
        </pc:spChg>
        <pc:spChg chg="mod">
          <ac:chgData name="seungchan141414@chosun.kr" userId="bc6960ca-88cf-4a00-b4bb-b3058180e4fa" providerId="ADAL" clId="{08695C92-8578-4D21-A7AA-A26C5780F2BD}" dt="2023-11-20T05:39:36.835" v="2257" actId="14100"/>
          <ac:spMkLst>
            <pc:docMk/>
            <pc:sldMk cId="1431562695" sldId="267"/>
            <ac:spMk id="10" creationId="{312A010E-56AE-462F-803F-67CEE8BC6A99}"/>
          </ac:spMkLst>
        </pc:spChg>
        <pc:spChg chg="del">
          <ac:chgData name="seungchan141414@chosun.kr" userId="bc6960ca-88cf-4a00-b4bb-b3058180e4fa" providerId="ADAL" clId="{08695C92-8578-4D21-A7AA-A26C5780F2BD}" dt="2023-11-20T05:38:25.598" v="2250" actId="21"/>
          <ac:spMkLst>
            <pc:docMk/>
            <pc:sldMk cId="1431562695" sldId="267"/>
            <ac:spMk id="11" creationId="{E1D02890-BEB3-4B86-BAF3-D6144E96AD25}"/>
          </ac:spMkLst>
        </pc:spChg>
        <pc:picChg chg="add mod">
          <ac:chgData name="seungchan141414@chosun.kr" userId="bc6960ca-88cf-4a00-b4bb-b3058180e4fa" providerId="ADAL" clId="{08695C92-8578-4D21-A7AA-A26C5780F2BD}" dt="2023-11-20T05:44:14.729" v="2273" actId="1076"/>
          <ac:picMkLst>
            <pc:docMk/>
            <pc:sldMk cId="1431562695" sldId="267"/>
            <ac:picMk id="5" creationId="{97683FB5-D724-4FE1-A396-BBC1DC72A0D7}"/>
          </ac:picMkLst>
        </pc:picChg>
        <pc:picChg chg="add mod">
          <ac:chgData name="seungchan141414@chosun.kr" userId="bc6960ca-88cf-4a00-b4bb-b3058180e4fa" providerId="ADAL" clId="{08695C92-8578-4D21-A7AA-A26C5780F2BD}" dt="2023-11-20T05:44:11.621" v="2272" actId="1076"/>
          <ac:picMkLst>
            <pc:docMk/>
            <pc:sldMk cId="1431562695" sldId="267"/>
            <ac:picMk id="7" creationId="{EABC235C-4900-4222-8B8C-1E39FC87DA29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5:45:53.055" v="2305" actId="1076"/>
        <pc:sldMkLst>
          <pc:docMk/>
          <pc:sldMk cId="4216568329" sldId="268"/>
        </pc:sldMkLst>
        <pc:spChg chg="add mod">
          <ac:chgData name="seungchan141414@chosun.kr" userId="bc6960ca-88cf-4a00-b4bb-b3058180e4fa" providerId="ADAL" clId="{08695C92-8578-4D21-A7AA-A26C5780F2BD}" dt="2023-11-20T05:45:23.790" v="2291" actId="1076"/>
          <ac:spMkLst>
            <pc:docMk/>
            <pc:sldMk cId="4216568329" sldId="268"/>
            <ac:spMk id="12" creationId="{E85859A1-54E2-4C07-8E39-88BA1CAA2455}"/>
          </ac:spMkLst>
        </pc:spChg>
        <pc:picChg chg="add mod">
          <ac:chgData name="seungchan141414@chosun.kr" userId="bc6960ca-88cf-4a00-b4bb-b3058180e4fa" providerId="ADAL" clId="{08695C92-8578-4D21-A7AA-A26C5780F2BD}" dt="2023-11-20T05:45:53.055" v="2305" actId="1076"/>
          <ac:picMkLst>
            <pc:docMk/>
            <pc:sldMk cId="4216568329" sldId="268"/>
            <ac:picMk id="3" creationId="{019A43BD-7C0A-44CF-B6C9-DBBC1EAD2AAB}"/>
          </ac:picMkLst>
        </pc:picChg>
        <pc:picChg chg="del">
          <ac:chgData name="seungchan141414@chosun.kr" userId="bc6960ca-88cf-4a00-b4bb-b3058180e4fa" providerId="ADAL" clId="{08695C92-8578-4D21-A7AA-A26C5780F2BD}" dt="2023-11-20T05:44:41.136" v="2275" actId="21"/>
          <ac:picMkLst>
            <pc:docMk/>
            <pc:sldMk cId="4216568329" sldId="268"/>
            <ac:picMk id="5" creationId="{97683FB5-D724-4FE1-A396-BBC1DC72A0D7}"/>
          </ac:picMkLst>
        </pc:picChg>
        <pc:picChg chg="del">
          <ac:chgData name="seungchan141414@chosun.kr" userId="bc6960ca-88cf-4a00-b4bb-b3058180e4fa" providerId="ADAL" clId="{08695C92-8578-4D21-A7AA-A26C5780F2BD}" dt="2023-11-20T05:44:41.587" v="2276" actId="21"/>
          <ac:picMkLst>
            <pc:docMk/>
            <pc:sldMk cId="4216568329" sldId="268"/>
            <ac:picMk id="7" creationId="{EABC235C-4900-4222-8B8C-1E39FC87DA29}"/>
          </ac:picMkLst>
        </pc:picChg>
        <pc:picChg chg="add mod">
          <ac:chgData name="seungchan141414@chosun.kr" userId="bc6960ca-88cf-4a00-b4bb-b3058180e4fa" providerId="ADAL" clId="{08695C92-8578-4D21-A7AA-A26C5780F2BD}" dt="2023-11-20T05:45:47.970" v="2302" actId="14100"/>
          <ac:picMkLst>
            <pc:docMk/>
            <pc:sldMk cId="4216568329" sldId="268"/>
            <ac:picMk id="8" creationId="{1F292E7F-CF22-402A-9D97-2F3DCB389CB3}"/>
          </ac:picMkLst>
        </pc:picChg>
        <pc:cxnChg chg="add mod">
          <ac:chgData name="seungchan141414@chosun.kr" userId="bc6960ca-88cf-4a00-b4bb-b3058180e4fa" providerId="ADAL" clId="{08695C92-8578-4D21-A7AA-A26C5780F2BD}" dt="2023-11-20T05:45:47.970" v="2302" actId="14100"/>
          <ac:cxnSpMkLst>
            <pc:docMk/>
            <pc:sldMk cId="4216568329" sldId="268"/>
            <ac:cxnSpMk id="11" creationId="{C7CD6752-E880-4E24-9238-2EA27A49FE44}"/>
          </ac:cxnSpMkLst>
        </pc:cxnChg>
      </pc:sldChg>
      <pc:sldChg chg="addSp delSp modSp add mod">
        <pc:chgData name="seungchan141414@chosun.kr" userId="bc6960ca-88cf-4a00-b4bb-b3058180e4fa" providerId="ADAL" clId="{08695C92-8578-4D21-A7AA-A26C5780F2BD}" dt="2023-11-20T05:56:52.327" v="2745" actId="20577"/>
        <pc:sldMkLst>
          <pc:docMk/>
          <pc:sldMk cId="3476627917" sldId="269"/>
        </pc:sldMkLst>
        <pc:spChg chg="add mod">
          <ac:chgData name="seungchan141414@chosun.kr" userId="bc6960ca-88cf-4a00-b4bb-b3058180e4fa" providerId="ADAL" clId="{08695C92-8578-4D21-A7AA-A26C5780F2BD}" dt="2023-11-20T05:55:07.706" v="2550" actId="1076"/>
          <ac:spMkLst>
            <pc:docMk/>
            <pc:sldMk cId="3476627917" sldId="269"/>
            <ac:spMk id="5" creationId="{5F35EA9B-6669-499F-8CD3-F709A73D6DC2}"/>
          </ac:spMkLst>
        </pc:spChg>
        <pc:spChg chg="add del mod">
          <ac:chgData name="seungchan141414@chosun.kr" userId="bc6960ca-88cf-4a00-b4bb-b3058180e4fa" providerId="ADAL" clId="{08695C92-8578-4D21-A7AA-A26C5780F2BD}" dt="2023-11-20T05:52:38.717" v="2484" actId="21"/>
          <ac:spMkLst>
            <pc:docMk/>
            <pc:sldMk cId="3476627917" sldId="269"/>
            <ac:spMk id="9" creationId="{7326F455-D02F-4077-804C-B4550CF65776}"/>
          </ac:spMkLst>
        </pc:spChg>
        <pc:spChg chg="mod">
          <ac:chgData name="seungchan141414@chosun.kr" userId="bc6960ca-88cf-4a00-b4bb-b3058180e4fa" providerId="ADAL" clId="{08695C92-8578-4D21-A7AA-A26C5780F2BD}" dt="2023-11-20T05:52:36.442" v="2483" actId="14100"/>
          <ac:spMkLst>
            <pc:docMk/>
            <pc:sldMk cId="3476627917" sldId="269"/>
            <ac:spMk id="10" creationId="{312A010E-56AE-462F-803F-67CEE8BC6A99}"/>
          </ac:spMkLst>
        </pc:spChg>
        <pc:spChg chg="del">
          <ac:chgData name="seungchan141414@chosun.kr" userId="bc6960ca-88cf-4a00-b4bb-b3058180e4fa" providerId="ADAL" clId="{08695C92-8578-4D21-A7AA-A26C5780F2BD}" dt="2023-11-20T05:51:58" v="2468" actId="478"/>
          <ac:spMkLst>
            <pc:docMk/>
            <pc:sldMk cId="3476627917" sldId="269"/>
            <ac:spMk id="12" creationId="{E85859A1-54E2-4C07-8E39-88BA1CAA2455}"/>
          </ac:spMkLst>
        </pc:spChg>
        <pc:spChg chg="add mod">
          <ac:chgData name="seungchan141414@chosun.kr" userId="bc6960ca-88cf-4a00-b4bb-b3058180e4fa" providerId="ADAL" clId="{08695C92-8578-4D21-A7AA-A26C5780F2BD}" dt="2023-11-20T05:54:33.612" v="2492" actId="1076"/>
          <ac:spMkLst>
            <pc:docMk/>
            <pc:sldMk cId="3476627917" sldId="269"/>
            <ac:spMk id="14" creationId="{35656E52-669E-43EF-89BF-2C41F268C950}"/>
          </ac:spMkLst>
        </pc:spChg>
        <pc:spChg chg="add mod">
          <ac:chgData name="seungchan141414@chosun.kr" userId="bc6960ca-88cf-4a00-b4bb-b3058180e4fa" providerId="ADAL" clId="{08695C92-8578-4D21-A7AA-A26C5780F2BD}" dt="2023-11-20T05:56:52.327" v="2745" actId="20577"/>
          <ac:spMkLst>
            <pc:docMk/>
            <pc:sldMk cId="3476627917" sldId="269"/>
            <ac:spMk id="15" creationId="{5F44824A-6913-4664-AE2F-A45932A76057}"/>
          </ac:spMkLst>
        </pc:spChg>
        <pc:picChg chg="del">
          <ac:chgData name="seungchan141414@chosun.kr" userId="bc6960ca-88cf-4a00-b4bb-b3058180e4fa" providerId="ADAL" clId="{08695C92-8578-4D21-A7AA-A26C5780F2BD}" dt="2023-11-20T05:51:58" v="2468" actId="478"/>
          <ac:picMkLst>
            <pc:docMk/>
            <pc:sldMk cId="3476627917" sldId="269"/>
            <ac:picMk id="3" creationId="{019A43BD-7C0A-44CF-B6C9-DBBC1EAD2AAB}"/>
          </ac:picMkLst>
        </pc:picChg>
        <pc:picChg chg="del">
          <ac:chgData name="seungchan141414@chosun.kr" userId="bc6960ca-88cf-4a00-b4bb-b3058180e4fa" providerId="ADAL" clId="{08695C92-8578-4D21-A7AA-A26C5780F2BD}" dt="2023-11-20T05:51:58" v="2468" actId="478"/>
          <ac:picMkLst>
            <pc:docMk/>
            <pc:sldMk cId="3476627917" sldId="269"/>
            <ac:picMk id="8" creationId="{1F292E7F-CF22-402A-9D97-2F3DCB389CB3}"/>
          </ac:picMkLst>
        </pc:picChg>
        <pc:picChg chg="add mod">
          <ac:chgData name="seungchan141414@chosun.kr" userId="bc6960ca-88cf-4a00-b4bb-b3058180e4fa" providerId="ADAL" clId="{08695C92-8578-4D21-A7AA-A26C5780F2BD}" dt="2023-11-20T05:52:42.944" v="2487" actId="1076"/>
          <ac:picMkLst>
            <pc:docMk/>
            <pc:sldMk cId="3476627917" sldId="269"/>
            <ac:picMk id="13" creationId="{49EF148D-0DA9-4546-B1C7-C80E9337BCA4}"/>
          </ac:picMkLst>
        </pc:picChg>
        <pc:cxnChg chg="del mod">
          <ac:chgData name="seungchan141414@chosun.kr" userId="bc6960ca-88cf-4a00-b4bb-b3058180e4fa" providerId="ADAL" clId="{08695C92-8578-4D21-A7AA-A26C5780F2BD}" dt="2023-11-20T05:51:58" v="2468" actId="478"/>
          <ac:cxnSpMkLst>
            <pc:docMk/>
            <pc:sldMk cId="3476627917" sldId="269"/>
            <ac:cxnSpMk id="11" creationId="{C7CD6752-E880-4E24-9238-2EA27A49FE44}"/>
          </ac:cxnSpMkLst>
        </pc:cxnChg>
      </pc:sldChg>
      <pc:sldChg chg="addSp delSp modSp add mod">
        <pc:chgData name="seungchan141414@chosun.kr" userId="bc6960ca-88cf-4a00-b4bb-b3058180e4fa" providerId="ADAL" clId="{08695C92-8578-4D21-A7AA-A26C5780F2BD}" dt="2023-11-20T05:59:31.152" v="2926" actId="1076"/>
        <pc:sldMkLst>
          <pc:docMk/>
          <pc:sldMk cId="233482758" sldId="270"/>
        </pc:sldMkLst>
        <pc:spChg chg="add mod">
          <ac:chgData name="seungchan141414@chosun.kr" userId="bc6960ca-88cf-4a00-b4bb-b3058180e4fa" providerId="ADAL" clId="{08695C92-8578-4D21-A7AA-A26C5780F2BD}" dt="2023-11-20T05:57:27.693" v="2818" actId="207"/>
          <ac:spMkLst>
            <pc:docMk/>
            <pc:sldMk cId="233482758" sldId="270"/>
            <ac:spMk id="8" creationId="{F77135DA-5C3C-4A14-BEBF-7D8FFA3D7EE1}"/>
          </ac:spMkLst>
        </pc:spChg>
        <pc:spChg chg="add mod">
          <ac:chgData name="seungchan141414@chosun.kr" userId="bc6960ca-88cf-4a00-b4bb-b3058180e4fa" providerId="ADAL" clId="{08695C92-8578-4D21-A7AA-A26C5780F2BD}" dt="2023-11-20T05:57:42.133" v="2822" actId="1076"/>
          <ac:spMkLst>
            <pc:docMk/>
            <pc:sldMk cId="233482758" sldId="270"/>
            <ac:spMk id="9" creationId="{F55CA58B-D5E1-4845-AC0B-3E9BAE5C144F}"/>
          </ac:spMkLst>
        </pc:spChg>
        <pc:spChg chg="add mod">
          <ac:chgData name="seungchan141414@chosun.kr" userId="bc6960ca-88cf-4a00-b4bb-b3058180e4fa" providerId="ADAL" clId="{08695C92-8578-4D21-A7AA-A26C5780F2BD}" dt="2023-11-20T05:59:31.152" v="2926" actId="1076"/>
          <ac:spMkLst>
            <pc:docMk/>
            <pc:sldMk cId="233482758" sldId="270"/>
            <ac:spMk id="11" creationId="{F46903A2-52CF-44D2-9F6E-F7F7A7CA32CD}"/>
          </ac:spMkLst>
        </pc:spChg>
        <pc:spChg chg="del">
          <ac:chgData name="seungchan141414@chosun.kr" userId="bc6960ca-88cf-4a00-b4bb-b3058180e4fa" providerId="ADAL" clId="{08695C92-8578-4D21-A7AA-A26C5780F2BD}" dt="2023-11-20T05:54:50.538" v="2495" actId="21"/>
          <ac:spMkLst>
            <pc:docMk/>
            <pc:sldMk cId="233482758" sldId="270"/>
            <ac:spMk id="14" creationId="{35656E52-669E-43EF-89BF-2C41F268C950}"/>
          </ac:spMkLst>
        </pc:spChg>
        <pc:picChg chg="del">
          <ac:chgData name="seungchan141414@chosun.kr" userId="bc6960ca-88cf-4a00-b4bb-b3058180e4fa" providerId="ADAL" clId="{08695C92-8578-4D21-A7AA-A26C5780F2BD}" dt="2023-11-20T05:54:46.597" v="2494" actId="21"/>
          <ac:picMkLst>
            <pc:docMk/>
            <pc:sldMk cId="233482758" sldId="270"/>
            <ac:picMk id="13" creationId="{49EF148D-0DA9-4546-B1C7-C80E9337BCA4}"/>
          </ac:picMkLst>
        </pc:picChg>
        <pc:picChg chg="add mod">
          <ac:chgData name="seungchan141414@chosun.kr" userId="bc6960ca-88cf-4a00-b4bb-b3058180e4fa" providerId="ADAL" clId="{08695C92-8578-4D21-A7AA-A26C5780F2BD}" dt="2023-11-20T05:56:18.438" v="2679" actId="1076"/>
          <ac:picMkLst>
            <pc:docMk/>
            <pc:sldMk cId="233482758" sldId="270"/>
            <ac:picMk id="7170" creationId="{573A10A3-158C-4233-9D7B-D0F32B42547D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6:26:56.541" v="4264" actId="1076"/>
        <pc:sldMkLst>
          <pc:docMk/>
          <pc:sldMk cId="292540221" sldId="271"/>
        </pc:sldMkLst>
        <pc:spChg chg="del">
          <ac:chgData name="seungchan141414@chosun.kr" userId="bc6960ca-88cf-4a00-b4bb-b3058180e4fa" providerId="ADAL" clId="{08695C92-8578-4D21-A7AA-A26C5780F2BD}" dt="2023-11-20T05:59:39.870" v="2928" actId="21"/>
          <ac:spMkLst>
            <pc:docMk/>
            <pc:sldMk cId="292540221" sldId="271"/>
            <ac:spMk id="8" creationId="{F77135DA-5C3C-4A14-BEBF-7D8FFA3D7EE1}"/>
          </ac:spMkLst>
        </pc:spChg>
        <pc:spChg chg="del">
          <ac:chgData name="seungchan141414@chosun.kr" userId="bc6960ca-88cf-4a00-b4bb-b3058180e4fa" providerId="ADAL" clId="{08695C92-8578-4D21-A7AA-A26C5780F2BD}" dt="2023-11-20T05:59:39.870" v="2928" actId="21"/>
          <ac:spMkLst>
            <pc:docMk/>
            <pc:sldMk cId="292540221" sldId="271"/>
            <ac:spMk id="9" creationId="{F55CA58B-D5E1-4845-AC0B-3E9BAE5C144F}"/>
          </ac:spMkLst>
        </pc:spChg>
        <pc:spChg chg="del">
          <ac:chgData name="seungchan141414@chosun.kr" userId="bc6960ca-88cf-4a00-b4bb-b3058180e4fa" providerId="ADAL" clId="{08695C92-8578-4D21-A7AA-A26C5780F2BD}" dt="2023-11-20T05:59:39.870" v="2928" actId="21"/>
          <ac:spMkLst>
            <pc:docMk/>
            <pc:sldMk cId="292540221" sldId="271"/>
            <ac:spMk id="11" creationId="{F46903A2-52CF-44D2-9F6E-F7F7A7CA32CD}"/>
          </ac:spMkLst>
        </pc:spChg>
        <pc:spChg chg="add mod">
          <ac:chgData name="seungchan141414@chosun.kr" userId="bc6960ca-88cf-4a00-b4bb-b3058180e4fa" providerId="ADAL" clId="{08695C92-8578-4D21-A7AA-A26C5780F2BD}" dt="2023-11-20T06:01:50.244" v="2930" actId="1076"/>
          <ac:spMkLst>
            <pc:docMk/>
            <pc:sldMk cId="292540221" sldId="271"/>
            <ac:spMk id="12" creationId="{B94CF352-3705-48BA-AE3A-DDEC7048C58B}"/>
          </ac:spMkLst>
        </pc:spChg>
        <pc:spChg chg="add mod">
          <ac:chgData name="seungchan141414@chosun.kr" userId="bc6960ca-88cf-4a00-b4bb-b3058180e4fa" providerId="ADAL" clId="{08695C92-8578-4D21-A7AA-A26C5780F2BD}" dt="2023-11-20T06:06:40.156" v="2972" actId="1076"/>
          <ac:spMkLst>
            <pc:docMk/>
            <pc:sldMk cId="292540221" sldId="271"/>
            <ac:spMk id="14" creationId="{01F957DC-E638-4B74-9172-212D96251570}"/>
          </ac:spMkLst>
        </pc:spChg>
        <pc:spChg chg="add mod">
          <ac:chgData name="seungchan141414@chosun.kr" userId="bc6960ca-88cf-4a00-b4bb-b3058180e4fa" providerId="ADAL" clId="{08695C92-8578-4D21-A7AA-A26C5780F2BD}" dt="2023-11-20T06:26:56.541" v="4264" actId="1076"/>
          <ac:spMkLst>
            <pc:docMk/>
            <pc:sldMk cId="292540221" sldId="271"/>
            <ac:spMk id="15" creationId="{E9DC1416-5296-4E2A-B25D-EE88DF02EA9D}"/>
          </ac:spMkLst>
        </pc:spChg>
        <pc:picChg chg="add mod">
          <ac:chgData name="seungchan141414@chosun.kr" userId="bc6960ca-88cf-4a00-b4bb-b3058180e4fa" providerId="ADAL" clId="{08695C92-8578-4D21-A7AA-A26C5780F2BD}" dt="2023-11-20T06:26:49.563" v="4256" actId="1076"/>
          <ac:picMkLst>
            <pc:docMk/>
            <pc:sldMk cId="292540221" sldId="271"/>
            <ac:picMk id="3" creationId="{10E9D6C1-10B8-4B86-A24C-3D3794785F88}"/>
          </ac:picMkLst>
        </pc:picChg>
        <pc:picChg chg="add del mod">
          <ac:chgData name="seungchan141414@chosun.kr" userId="bc6960ca-88cf-4a00-b4bb-b3058180e4fa" providerId="ADAL" clId="{08695C92-8578-4D21-A7AA-A26C5780F2BD}" dt="2023-11-20T06:05:48.112" v="2942" actId="21"/>
          <ac:picMkLst>
            <pc:docMk/>
            <pc:sldMk cId="292540221" sldId="271"/>
            <ac:picMk id="6" creationId="{8186B829-27B9-40CF-9D15-1294E214FD2E}"/>
          </ac:picMkLst>
        </pc:picChg>
        <pc:picChg chg="add mod">
          <ac:chgData name="seungchan141414@chosun.kr" userId="bc6960ca-88cf-4a00-b4bb-b3058180e4fa" providerId="ADAL" clId="{08695C92-8578-4D21-A7AA-A26C5780F2BD}" dt="2023-11-20T06:06:37.129" v="2970" actId="1076"/>
          <ac:picMkLst>
            <pc:docMk/>
            <pc:sldMk cId="292540221" sldId="271"/>
            <ac:picMk id="13" creationId="{0B1FFF57-CFD7-449F-BF51-21570B64B6E0}"/>
          </ac:picMkLst>
        </pc:picChg>
        <pc:picChg chg="del">
          <ac:chgData name="seungchan141414@chosun.kr" userId="bc6960ca-88cf-4a00-b4bb-b3058180e4fa" providerId="ADAL" clId="{08695C92-8578-4D21-A7AA-A26C5780F2BD}" dt="2023-11-20T05:59:39.870" v="2928" actId="21"/>
          <ac:picMkLst>
            <pc:docMk/>
            <pc:sldMk cId="292540221" sldId="271"/>
            <ac:picMk id="7170" creationId="{573A10A3-158C-4233-9D7B-D0F32B42547D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6:26:06.830" v="4255" actId="1076"/>
        <pc:sldMkLst>
          <pc:docMk/>
          <pc:sldMk cId="1934807476" sldId="272"/>
        </pc:sldMkLst>
        <pc:spChg chg="mod">
          <ac:chgData name="seungchan141414@chosun.kr" userId="bc6960ca-88cf-4a00-b4bb-b3058180e4fa" providerId="ADAL" clId="{08695C92-8578-4D21-A7AA-A26C5780F2BD}" dt="2023-11-20T06:07:41.134" v="2976" actId="14100"/>
          <ac:spMkLst>
            <pc:docMk/>
            <pc:sldMk cId="1934807476" sldId="272"/>
            <ac:spMk id="10" creationId="{312A010E-56AE-462F-803F-67CEE8BC6A99}"/>
          </ac:spMkLst>
        </pc:spChg>
        <pc:spChg chg="del">
          <ac:chgData name="seungchan141414@chosun.kr" userId="bc6960ca-88cf-4a00-b4bb-b3058180e4fa" providerId="ADAL" clId="{08695C92-8578-4D21-A7AA-A26C5780F2BD}" dt="2023-11-20T06:07:24.451" v="2974" actId="21"/>
          <ac:spMkLst>
            <pc:docMk/>
            <pc:sldMk cId="1934807476" sldId="272"/>
            <ac:spMk id="12" creationId="{B94CF352-3705-48BA-AE3A-DDEC7048C58B}"/>
          </ac:spMkLst>
        </pc:spChg>
        <pc:spChg chg="del">
          <ac:chgData name="seungchan141414@chosun.kr" userId="bc6960ca-88cf-4a00-b4bb-b3058180e4fa" providerId="ADAL" clId="{08695C92-8578-4D21-A7AA-A26C5780F2BD}" dt="2023-11-20T06:07:24.451" v="2974" actId="21"/>
          <ac:spMkLst>
            <pc:docMk/>
            <pc:sldMk cId="1934807476" sldId="272"/>
            <ac:spMk id="14" creationId="{01F957DC-E638-4B74-9172-212D96251570}"/>
          </ac:spMkLst>
        </pc:spChg>
        <pc:spChg chg="add del mod">
          <ac:chgData name="seungchan141414@chosun.kr" userId="bc6960ca-88cf-4a00-b4bb-b3058180e4fa" providerId="ADAL" clId="{08695C92-8578-4D21-A7AA-A26C5780F2BD}" dt="2023-11-20T06:12:26.800" v="3221" actId="21"/>
          <ac:spMkLst>
            <pc:docMk/>
            <pc:sldMk cId="1934807476" sldId="272"/>
            <ac:spMk id="16" creationId="{C314D441-E3A1-4ECA-9330-0A189ACF6EB9}"/>
          </ac:spMkLst>
        </pc:spChg>
        <pc:spChg chg="add del mod">
          <ac:chgData name="seungchan141414@chosun.kr" userId="bc6960ca-88cf-4a00-b4bb-b3058180e4fa" providerId="ADAL" clId="{08695C92-8578-4D21-A7AA-A26C5780F2BD}" dt="2023-11-20T06:14:22.910" v="3396" actId="21"/>
          <ac:spMkLst>
            <pc:docMk/>
            <pc:sldMk cId="1934807476" sldId="272"/>
            <ac:spMk id="17" creationId="{6A583D87-9A68-4396-BAE7-E422A41E2C0C}"/>
          </ac:spMkLst>
        </pc:spChg>
        <pc:spChg chg="add del mod">
          <ac:chgData name="seungchan141414@chosun.kr" userId="bc6960ca-88cf-4a00-b4bb-b3058180e4fa" providerId="ADAL" clId="{08695C92-8578-4D21-A7AA-A26C5780F2BD}" dt="2023-11-20T06:14:22.910" v="3396" actId="21"/>
          <ac:spMkLst>
            <pc:docMk/>
            <pc:sldMk cId="1934807476" sldId="272"/>
            <ac:spMk id="18" creationId="{ACC62B09-2C92-47C4-9D9B-FDD8BEB71144}"/>
          </ac:spMkLst>
        </pc:spChg>
        <pc:spChg chg="add mod">
          <ac:chgData name="seungchan141414@chosun.kr" userId="bc6960ca-88cf-4a00-b4bb-b3058180e4fa" providerId="ADAL" clId="{08695C92-8578-4D21-A7AA-A26C5780F2BD}" dt="2023-11-20T06:26:06.830" v="4255" actId="1076"/>
          <ac:spMkLst>
            <pc:docMk/>
            <pc:sldMk cId="1934807476" sldId="272"/>
            <ac:spMk id="20" creationId="{FBE2CEBA-1CBF-4066-8F08-48F87F8FF3A3}"/>
          </ac:spMkLst>
        </pc:spChg>
        <pc:spChg chg="add mod">
          <ac:chgData name="seungchan141414@chosun.kr" userId="bc6960ca-88cf-4a00-b4bb-b3058180e4fa" providerId="ADAL" clId="{08695C92-8578-4D21-A7AA-A26C5780F2BD}" dt="2023-11-20T06:26:03.512" v="4254" actId="1076"/>
          <ac:spMkLst>
            <pc:docMk/>
            <pc:sldMk cId="1934807476" sldId="272"/>
            <ac:spMk id="21" creationId="{AE6D2AD9-0B80-49F5-BAB0-A8B2AABC1789}"/>
          </ac:spMkLst>
        </pc:spChg>
        <pc:picChg chg="del">
          <ac:chgData name="seungchan141414@chosun.kr" userId="bc6960ca-88cf-4a00-b4bb-b3058180e4fa" providerId="ADAL" clId="{08695C92-8578-4D21-A7AA-A26C5780F2BD}" dt="2023-11-20T06:07:24.451" v="2974" actId="21"/>
          <ac:picMkLst>
            <pc:docMk/>
            <pc:sldMk cId="1934807476" sldId="272"/>
            <ac:picMk id="3" creationId="{10E9D6C1-10B8-4B86-A24C-3D3794785F88}"/>
          </ac:picMkLst>
        </pc:picChg>
        <pc:picChg chg="add del mod">
          <ac:chgData name="seungchan141414@chosun.kr" userId="bc6960ca-88cf-4a00-b4bb-b3058180e4fa" providerId="ADAL" clId="{08695C92-8578-4D21-A7AA-A26C5780F2BD}" dt="2023-11-20T06:09:55.599" v="2982" actId="478"/>
          <ac:picMkLst>
            <pc:docMk/>
            <pc:sldMk cId="1934807476" sldId="272"/>
            <ac:picMk id="5" creationId="{41645DE3-8B28-4AB8-B529-D429B31EDBE1}"/>
          </ac:picMkLst>
        </pc:picChg>
        <pc:picChg chg="add del mod">
          <ac:chgData name="seungchan141414@chosun.kr" userId="bc6960ca-88cf-4a00-b4bb-b3058180e4fa" providerId="ADAL" clId="{08695C92-8578-4D21-A7AA-A26C5780F2BD}" dt="2023-11-20T06:10:14.726" v="2986" actId="478"/>
          <ac:picMkLst>
            <pc:docMk/>
            <pc:sldMk cId="1934807476" sldId="272"/>
            <ac:picMk id="7" creationId="{89DFC8F9-3BCA-4CC3-963A-AD11293BD1AA}"/>
          </ac:picMkLst>
        </pc:picChg>
        <pc:picChg chg="add del mod">
          <ac:chgData name="seungchan141414@chosun.kr" userId="bc6960ca-88cf-4a00-b4bb-b3058180e4fa" providerId="ADAL" clId="{08695C92-8578-4D21-A7AA-A26C5780F2BD}" dt="2023-11-20T06:10:37.992" v="2988" actId="478"/>
          <ac:picMkLst>
            <pc:docMk/>
            <pc:sldMk cId="1934807476" sldId="272"/>
            <ac:picMk id="9" creationId="{8FA415AE-C8A2-4B1B-B2C0-2507853C56DF}"/>
          </ac:picMkLst>
        </pc:picChg>
        <pc:picChg chg="del">
          <ac:chgData name="seungchan141414@chosun.kr" userId="bc6960ca-88cf-4a00-b4bb-b3058180e4fa" providerId="ADAL" clId="{08695C92-8578-4D21-A7AA-A26C5780F2BD}" dt="2023-11-20T06:07:24.451" v="2974" actId="21"/>
          <ac:picMkLst>
            <pc:docMk/>
            <pc:sldMk cId="1934807476" sldId="272"/>
            <ac:picMk id="13" creationId="{0B1FFF57-CFD7-449F-BF51-21570B64B6E0}"/>
          </ac:picMkLst>
        </pc:picChg>
        <pc:picChg chg="add del mod">
          <ac:chgData name="seungchan141414@chosun.kr" userId="bc6960ca-88cf-4a00-b4bb-b3058180e4fa" providerId="ADAL" clId="{08695C92-8578-4D21-A7AA-A26C5780F2BD}" dt="2023-11-20T06:14:22.910" v="3396" actId="21"/>
          <ac:picMkLst>
            <pc:docMk/>
            <pc:sldMk cId="1934807476" sldId="272"/>
            <ac:picMk id="15" creationId="{79A45BF6-B3C7-4DE2-95A2-EAB22B383F5E}"/>
          </ac:picMkLst>
        </pc:picChg>
      </pc:sldChg>
      <pc:sldChg chg="modSp add mod">
        <pc:chgData name="seungchan141414@chosun.kr" userId="bc6960ca-88cf-4a00-b4bb-b3058180e4fa" providerId="ADAL" clId="{08695C92-8578-4D21-A7AA-A26C5780F2BD}" dt="2023-11-20T06:31:28.087" v="4425" actId="1076"/>
        <pc:sldMkLst>
          <pc:docMk/>
          <pc:sldMk cId="2869502507" sldId="273"/>
        </pc:sldMkLst>
        <pc:spChg chg="mod">
          <ac:chgData name="seungchan141414@chosun.kr" userId="bc6960ca-88cf-4a00-b4bb-b3058180e4fa" providerId="ADAL" clId="{08695C92-8578-4D21-A7AA-A26C5780F2BD}" dt="2023-11-20T06:31:28.087" v="4425" actId="1076"/>
          <ac:spMkLst>
            <pc:docMk/>
            <pc:sldMk cId="2869502507" sldId="273"/>
            <ac:spMk id="17" creationId="{6A583D87-9A68-4396-BAE7-E422A41E2C0C}"/>
          </ac:spMkLst>
        </pc:spChg>
        <pc:spChg chg="mod">
          <ac:chgData name="seungchan141414@chosun.kr" userId="bc6960ca-88cf-4a00-b4bb-b3058180e4fa" providerId="ADAL" clId="{08695C92-8578-4D21-A7AA-A26C5780F2BD}" dt="2023-11-20T06:31:25.461" v="4424" actId="403"/>
          <ac:spMkLst>
            <pc:docMk/>
            <pc:sldMk cId="2869502507" sldId="273"/>
            <ac:spMk id="18" creationId="{ACC62B09-2C92-47C4-9D9B-FDD8BEB71144}"/>
          </ac:spMkLst>
        </pc:spChg>
      </pc:sldChg>
      <pc:sldChg chg="addSp delSp modSp add mod">
        <pc:chgData name="seungchan141414@chosun.kr" userId="bc6960ca-88cf-4a00-b4bb-b3058180e4fa" providerId="ADAL" clId="{08695C92-8578-4D21-A7AA-A26C5780F2BD}" dt="2023-11-20T06:21:31.613" v="4072"/>
        <pc:sldMkLst>
          <pc:docMk/>
          <pc:sldMk cId="1656645626" sldId="274"/>
        </pc:sldMkLst>
        <pc:spChg chg="del">
          <ac:chgData name="seungchan141414@chosun.kr" userId="bc6960ca-88cf-4a00-b4bb-b3058180e4fa" providerId="ADAL" clId="{08695C92-8578-4D21-A7AA-A26C5780F2BD}" dt="2023-11-20T06:19:25.446" v="3646" actId="21"/>
          <ac:spMkLst>
            <pc:docMk/>
            <pc:sldMk cId="1656645626" sldId="274"/>
            <ac:spMk id="8" creationId="{F77135DA-5C3C-4A14-BEBF-7D8FFA3D7EE1}"/>
          </ac:spMkLst>
        </pc:spChg>
        <pc:spChg chg="del">
          <ac:chgData name="seungchan141414@chosun.kr" userId="bc6960ca-88cf-4a00-b4bb-b3058180e4fa" providerId="ADAL" clId="{08695C92-8578-4D21-A7AA-A26C5780F2BD}" dt="2023-11-20T06:19:25.446" v="3646" actId="21"/>
          <ac:spMkLst>
            <pc:docMk/>
            <pc:sldMk cId="1656645626" sldId="274"/>
            <ac:spMk id="9" creationId="{F55CA58B-D5E1-4845-AC0B-3E9BAE5C144F}"/>
          </ac:spMkLst>
        </pc:spChg>
        <pc:spChg chg="del">
          <ac:chgData name="seungchan141414@chosun.kr" userId="bc6960ca-88cf-4a00-b4bb-b3058180e4fa" providerId="ADAL" clId="{08695C92-8578-4D21-A7AA-A26C5780F2BD}" dt="2023-11-20T06:19:25.446" v="3646" actId="21"/>
          <ac:spMkLst>
            <pc:docMk/>
            <pc:sldMk cId="1656645626" sldId="274"/>
            <ac:spMk id="11" creationId="{F46903A2-52CF-44D2-9F6E-F7F7A7CA32CD}"/>
          </ac:spMkLst>
        </pc:spChg>
        <pc:spChg chg="add mod">
          <ac:chgData name="seungchan141414@chosun.kr" userId="bc6960ca-88cf-4a00-b4bb-b3058180e4fa" providerId="ADAL" clId="{08695C92-8578-4D21-A7AA-A26C5780F2BD}" dt="2023-11-20T06:20:13.129" v="3813" actId="1076"/>
          <ac:spMkLst>
            <pc:docMk/>
            <pc:sldMk cId="1656645626" sldId="274"/>
            <ac:spMk id="12" creationId="{723F9A24-0DA8-4B9E-9C0B-393426AA7846}"/>
          </ac:spMkLst>
        </pc:spChg>
        <pc:spChg chg="add mod">
          <ac:chgData name="seungchan141414@chosun.kr" userId="bc6960ca-88cf-4a00-b4bb-b3058180e4fa" providerId="ADAL" clId="{08695C92-8578-4D21-A7AA-A26C5780F2BD}" dt="2023-11-20T06:21:31.613" v="4072"/>
          <ac:spMkLst>
            <pc:docMk/>
            <pc:sldMk cId="1656645626" sldId="274"/>
            <ac:spMk id="13" creationId="{92503ECE-0F72-4DCE-AEB0-1149F3AB0B4A}"/>
          </ac:spMkLst>
        </pc:spChg>
        <pc:picChg chg="del">
          <ac:chgData name="seungchan141414@chosun.kr" userId="bc6960ca-88cf-4a00-b4bb-b3058180e4fa" providerId="ADAL" clId="{08695C92-8578-4D21-A7AA-A26C5780F2BD}" dt="2023-11-20T06:19:25.446" v="3646" actId="21"/>
          <ac:picMkLst>
            <pc:docMk/>
            <pc:sldMk cId="1656645626" sldId="274"/>
            <ac:picMk id="7170" creationId="{573A10A3-158C-4233-9D7B-D0F32B42547D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6:25:28.747" v="4248" actId="207"/>
        <pc:sldMkLst>
          <pc:docMk/>
          <pc:sldMk cId="3196982965" sldId="275"/>
        </pc:sldMkLst>
        <pc:spChg chg="add mod">
          <ac:chgData name="seungchan141414@chosun.kr" userId="bc6960ca-88cf-4a00-b4bb-b3058180e4fa" providerId="ADAL" clId="{08695C92-8578-4D21-A7AA-A26C5780F2BD}" dt="2023-11-20T06:25:00.480" v="4160" actId="1076"/>
          <ac:spMkLst>
            <pc:docMk/>
            <pc:sldMk cId="3196982965" sldId="275"/>
            <ac:spMk id="5" creationId="{7CCAEF11-16A5-4CE6-BB8D-6747E774A79B}"/>
          </ac:spMkLst>
        </pc:spChg>
        <pc:spChg chg="mod">
          <ac:chgData name="seungchan141414@chosun.kr" userId="bc6960ca-88cf-4a00-b4bb-b3058180e4fa" providerId="ADAL" clId="{08695C92-8578-4D21-A7AA-A26C5780F2BD}" dt="2023-11-20T06:23:54.177" v="4074" actId="1076"/>
          <ac:spMkLst>
            <pc:docMk/>
            <pc:sldMk cId="3196982965" sldId="275"/>
            <ac:spMk id="10" creationId="{312A010E-56AE-462F-803F-67CEE8BC6A99}"/>
          </ac:spMkLst>
        </pc:spChg>
        <pc:spChg chg="add mod">
          <ac:chgData name="seungchan141414@chosun.kr" userId="bc6960ca-88cf-4a00-b4bb-b3058180e4fa" providerId="ADAL" clId="{08695C92-8578-4D21-A7AA-A26C5780F2BD}" dt="2023-11-20T06:25:28.747" v="4248" actId="207"/>
          <ac:spMkLst>
            <pc:docMk/>
            <pc:sldMk cId="3196982965" sldId="275"/>
            <ac:spMk id="11" creationId="{C5B20132-7A6D-4FA3-8882-D621A44D5A9B}"/>
          </ac:spMkLst>
        </pc:spChg>
        <pc:spChg chg="del">
          <ac:chgData name="seungchan141414@chosun.kr" userId="bc6960ca-88cf-4a00-b4bb-b3058180e4fa" providerId="ADAL" clId="{08695C92-8578-4D21-A7AA-A26C5780F2BD}" dt="2023-11-20T06:24:04.780" v="4076" actId="21"/>
          <ac:spMkLst>
            <pc:docMk/>
            <pc:sldMk cId="3196982965" sldId="275"/>
            <ac:spMk id="17" creationId="{6A583D87-9A68-4396-BAE7-E422A41E2C0C}"/>
          </ac:spMkLst>
        </pc:spChg>
        <pc:spChg chg="del">
          <ac:chgData name="seungchan141414@chosun.kr" userId="bc6960ca-88cf-4a00-b4bb-b3058180e4fa" providerId="ADAL" clId="{08695C92-8578-4D21-A7AA-A26C5780F2BD}" dt="2023-11-20T06:24:04.780" v="4076" actId="21"/>
          <ac:spMkLst>
            <pc:docMk/>
            <pc:sldMk cId="3196982965" sldId="275"/>
            <ac:spMk id="18" creationId="{ACC62B09-2C92-47C4-9D9B-FDD8BEB71144}"/>
          </ac:spMkLst>
        </pc:spChg>
        <pc:picChg chg="add mod">
          <ac:chgData name="seungchan141414@chosun.kr" userId="bc6960ca-88cf-4a00-b4bb-b3058180e4fa" providerId="ADAL" clId="{08695C92-8578-4D21-A7AA-A26C5780F2BD}" dt="2023-11-20T06:24:20.363" v="4083" actId="1076"/>
          <ac:picMkLst>
            <pc:docMk/>
            <pc:sldMk cId="3196982965" sldId="275"/>
            <ac:picMk id="3" creationId="{2D74638E-CDB4-40ED-8707-7D35549899C8}"/>
          </ac:picMkLst>
        </pc:picChg>
        <pc:picChg chg="add del mod">
          <ac:chgData name="seungchan141414@chosun.kr" userId="bc6960ca-88cf-4a00-b4bb-b3058180e4fa" providerId="ADAL" clId="{08695C92-8578-4D21-A7AA-A26C5780F2BD}" dt="2023-11-20T06:24:15.708" v="4080" actId="21"/>
          <ac:picMkLst>
            <pc:docMk/>
            <pc:sldMk cId="3196982965" sldId="275"/>
            <ac:picMk id="7" creationId="{FC2230A1-01DA-43F9-8E4F-BB6A3C4C10EF}"/>
          </ac:picMkLst>
        </pc:picChg>
        <pc:picChg chg="del">
          <ac:chgData name="seungchan141414@chosun.kr" userId="bc6960ca-88cf-4a00-b4bb-b3058180e4fa" providerId="ADAL" clId="{08695C92-8578-4D21-A7AA-A26C5780F2BD}" dt="2023-11-20T06:23:59.859" v="4075" actId="21"/>
          <ac:picMkLst>
            <pc:docMk/>
            <pc:sldMk cId="3196982965" sldId="275"/>
            <ac:picMk id="15" creationId="{79A45BF6-B3C7-4DE2-95A2-EAB22B383F5E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6:29:15.859" v="4418" actId="1076"/>
        <pc:sldMkLst>
          <pc:docMk/>
          <pc:sldMk cId="1638472522" sldId="276"/>
        </pc:sldMkLst>
        <pc:spChg chg="add mod">
          <ac:chgData name="seungchan141414@chosun.kr" userId="bc6960ca-88cf-4a00-b4bb-b3058180e4fa" providerId="ADAL" clId="{08695C92-8578-4D21-A7AA-A26C5780F2BD}" dt="2023-11-20T06:29:01.689" v="4368" actId="1076"/>
          <ac:spMkLst>
            <pc:docMk/>
            <pc:sldMk cId="1638472522" sldId="276"/>
            <ac:spMk id="2" creationId="{FBE0B885-0C09-4BAF-B50A-A85A4537D37D}"/>
          </ac:spMkLst>
        </pc:spChg>
        <pc:spChg chg="add mod">
          <ac:chgData name="seungchan141414@chosun.kr" userId="bc6960ca-88cf-4a00-b4bb-b3058180e4fa" providerId="ADAL" clId="{08695C92-8578-4D21-A7AA-A26C5780F2BD}" dt="2023-11-20T06:29:15.859" v="4418" actId="1076"/>
          <ac:spMkLst>
            <pc:docMk/>
            <pc:sldMk cId="1638472522" sldId="276"/>
            <ac:spMk id="3" creationId="{67438E59-3ED8-40E3-80C7-F28D20E138C5}"/>
          </ac:spMkLst>
        </pc:spChg>
        <pc:spChg chg="del">
          <ac:chgData name="seungchan141414@chosun.kr" userId="bc6960ca-88cf-4a00-b4bb-b3058180e4fa" providerId="ADAL" clId="{08695C92-8578-4D21-A7AA-A26C5780F2BD}" dt="2023-11-20T06:28:35.829" v="4266" actId="21"/>
          <ac:spMkLst>
            <pc:docMk/>
            <pc:sldMk cId="1638472522" sldId="276"/>
            <ac:spMk id="20" creationId="{FBE2CEBA-1CBF-4066-8F08-48F87F8FF3A3}"/>
          </ac:spMkLst>
        </pc:spChg>
        <pc:spChg chg="del">
          <ac:chgData name="seungchan141414@chosun.kr" userId="bc6960ca-88cf-4a00-b4bb-b3058180e4fa" providerId="ADAL" clId="{08695C92-8578-4D21-A7AA-A26C5780F2BD}" dt="2023-11-20T06:28:35.829" v="4266" actId="21"/>
          <ac:spMkLst>
            <pc:docMk/>
            <pc:sldMk cId="1638472522" sldId="276"/>
            <ac:spMk id="21" creationId="{AE6D2AD9-0B80-49F5-BAB0-A8B2AABC1789}"/>
          </ac:spMkLst>
        </pc:spChg>
      </pc:sldChg>
      <pc:sldChg chg="addSp delSp modSp add mod">
        <pc:chgData name="seungchan141414@chosun.kr" userId="bc6960ca-88cf-4a00-b4bb-b3058180e4fa" providerId="ADAL" clId="{08695C92-8578-4D21-A7AA-A26C5780F2BD}" dt="2023-11-20T06:37:50.401" v="4706" actId="1076"/>
        <pc:sldMkLst>
          <pc:docMk/>
          <pc:sldMk cId="335469477" sldId="277"/>
        </pc:sldMkLst>
        <pc:spChg chg="del">
          <ac:chgData name="seungchan141414@chosun.kr" userId="bc6960ca-88cf-4a00-b4bb-b3058180e4fa" providerId="ADAL" clId="{08695C92-8578-4D21-A7AA-A26C5780F2BD}" dt="2023-11-20T06:34:46.767" v="4427" actId="478"/>
          <ac:spMkLst>
            <pc:docMk/>
            <pc:sldMk cId="335469477" sldId="277"/>
            <ac:spMk id="5" creationId="{7CCAEF11-16A5-4CE6-BB8D-6747E774A79B}"/>
          </ac:spMkLst>
        </pc:spChg>
        <pc:spChg chg="add mod">
          <ac:chgData name="seungchan141414@chosun.kr" userId="bc6960ca-88cf-4a00-b4bb-b3058180e4fa" providerId="ADAL" clId="{08695C92-8578-4D21-A7AA-A26C5780F2BD}" dt="2023-11-20T06:35:23.604" v="4441" actId="1076"/>
          <ac:spMkLst>
            <pc:docMk/>
            <pc:sldMk cId="335469477" sldId="277"/>
            <ac:spMk id="8" creationId="{0EA7FB7B-0EDB-4A1B-80F7-E19342F0A41A}"/>
          </ac:spMkLst>
        </pc:spChg>
        <pc:spChg chg="add mod">
          <ac:chgData name="seungchan141414@chosun.kr" userId="bc6960ca-88cf-4a00-b4bb-b3058180e4fa" providerId="ADAL" clId="{08695C92-8578-4D21-A7AA-A26C5780F2BD}" dt="2023-11-20T06:36:29.744" v="4528" actId="1076"/>
          <ac:spMkLst>
            <pc:docMk/>
            <pc:sldMk cId="335469477" sldId="277"/>
            <ac:spMk id="9" creationId="{126BE75B-A05B-409A-9A4C-30F00D4ACAC9}"/>
          </ac:spMkLst>
        </pc:spChg>
        <pc:spChg chg="mod">
          <ac:chgData name="seungchan141414@chosun.kr" userId="bc6960ca-88cf-4a00-b4bb-b3058180e4fa" providerId="ADAL" clId="{08695C92-8578-4D21-A7AA-A26C5780F2BD}" dt="2023-11-20T06:35:00.673" v="4430"/>
          <ac:spMkLst>
            <pc:docMk/>
            <pc:sldMk cId="335469477" sldId="277"/>
            <ac:spMk id="10" creationId="{312A010E-56AE-462F-803F-67CEE8BC6A99}"/>
          </ac:spMkLst>
        </pc:spChg>
        <pc:spChg chg="del">
          <ac:chgData name="seungchan141414@chosun.kr" userId="bc6960ca-88cf-4a00-b4bb-b3058180e4fa" providerId="ADAL" clId="{08695C92-8578-4D21-A7AA-A26C5780F2BD}" dt="2023-11-20T06:34:46.767" v="4427" actId="478"/>
          <ac:spMkLst>
            <pc:docMk/>
            <pc:sldMk cId="335469477" sldId="277"/>
            <ac:spMk id="11" creationId="{C5B20132-7A6D-4FA3-8882-D621A44D5A9B}"/>
          </ac:spMkLst>
        </pc:spChg>
        <pc:spChg chg="add mod">
          <ac:chgData name="seungchan141414@chosun.kr" userId="bc6960ca-88cf-4a00-b4bb-b3058180e4fa" providerId="ADAL" clId="{08695C92-8578-4D21-A7AA-A26C5780F2BD}" dt="2023-11-20T06:37:50.401" v="4706" actId="1076"/>
          <ac:spMkLst>
            <pc:docMk/>
            <pc:sldMk cId="335469477" sldId="277"/>
            <ac:spMk id="12" creationId="{302C278A-DFD2-4213-A37A-B044998128F4}"/>
          </ac:spMkLst>
        </pc:spChg>
        <pc:picChg chg="del">
          <ac:chgData name="seungchan141414@chosun.kr" userId="bc6960ca-88cf-4a00-b4bb-b3058180e4fa" providerId="ADAL" clId="{08695C92-8578-4D21-A7AA-A26C5780F2BD}" dt="2023-11-20T06:34:46.767" v="4427" actId="478"/>
          <ac:picMkLst>
            <pc:docMk/>
            <pc:sldMk cId="335469477" sldId="277"/>
            <ac:picMk id="3" creationId="{2D74638E-CDB4-40ED-8707-7D35549899C8}"/>
          </ac:picMkLst>
        </pc:picChg>
      </pc:sldChg>
      <pc:sldChg chg="add del">
        <pc:chgData name="seungchan141414@chosun.kr" userId="bc6960ca-88cf-4a00-b4bb-b3058180e4fa" providerId="ADAL" clId="{08695C92-8578-4D21-A7AA-A26C5780F2BD}" dt="2023-11-20T06:34:49.393" v="4429"/>
        <pc:sldMkLst>
          <pc:docMk/>
          <pc:sldMk cId="229914729" sldId="278"/>
        </pc:sldMkLst>
      </pc:sldChg>
      <pc:sldChg chg="addSp delSp modSp add mod">
        <pc:chgData name="seungchan141414@chosun.kr" userId="bc6960ca-88cf-4a00-b4bb-b3058180e4fa" providerId="ADAL" clId="{08695C92-8578-4D21-A7AA-A26C5780F2BD}" dt="2023-11-20T06:44:33.652" v="5197" actId="732"/>
        <pc:sldMkLst>
          <pc:docMk/>
          <pc:sldMk cId="1631915092" sldId="278"/>
        </pc:sldMkLst>
        <pc:spChg chg="add mod">
          <ac:chgData name="seungchan141414@chosun.kr" userId="bc6960ca-88cf-4a00-b4bb-b3058180e4fa" providerId="ADAL" clId="{08695C92-8578-4D21-A7AA-A26C5780F2BD}" dt="2023-11-20T06:43:49.073" v="5195" actId="1076"/>
          <ac:spMkLst>
            <pc:docMk/>
            <pc:sldMk cId="1631915092" sldId="278"/>
            <ac:spMk id="2" creationId="{C9E7BDEB-1CD0-4929-87CB-19FBC64B4F21}"/>
          </ac:spMkLst>
        </pc:spChg>
        <pc:spChg chg="add mod">
          <ac:chgData name="seungchan141414@chosun.kr" userId="bc6960ca-88cf-4a00-b4bb-b3058180e4fa" providerId="ADAL" clId="{08695C92-8578-4D21-A7AA-A26C5780F2BD}" dt="2023-11-20T06:41:03.056" v="4883"/>
          <ac:spMkLst>
            <pc:docMk/>
            <pc:sldMk cId="1631915092" sldId="278"/>
            <ac:spMk id="3" creationId="{B6323443-F3F5-4E42-BB6C-70E115682118}"/>
          </ac:spMkLst>
        </pc:spChg>
        <pc:spChg chg="add mod ord">
          <ac:chgData name="seungchan141414@chosun.kr" userId="bc6960ca-88cf-4a00-b4bb-b3058180e4fa" providerId="ADAL" clId="{08695C92-8578-4D21-A7AA-A26C5780F2BD}" dt="2023-11-20T06:43:41.234" v="5193" actId="207"/>
          <ac:spMkLst>
            <pc:docMk/>
            <pc:sldMk cId="1631915092" sldId="278"/>
            <ac:spMk id="5" creationId="{EC7776EB-307E-4314-BC49-C5F51B2AC682}"/>
          </ac:spMkLst>
        </pc:spChg>
        <pc:spChg chg="del">
          <ac:chgData name="seungchan141414@chosun.kr" userId="bc6960ca-88cf-4a00-b4bb-b3058180e4fa" providerId="ADAL" clId="{08695C92-8578-4D21-A7AA-A26C5780F2BD}" dt="2023-11-20T06:38:58.898" v="4708" actId="21"/>
          <ac:spMkLst>
            <pc:docMk/>
            <pc:sldMk cId="1631915092" sldId="278"/>
            <ac:spMk id="8" creationId="{0EA7FB7B-0EDB-4A1B-80F7-E19342F0A41A}"/>
          </ac:spMkLst>
        </pc:spChg>
        <pc:spChg chg="del">
          <ac:chgData name="seungchan141414@chosun.kr" userId="bc6960ca-88cf-4a00-b4bb-b3058180e4fa" providerId="ADAL" clId="{08695C92-8578-4D21-A7AA-A26C5780F2BD}" dt="2023-11-20T06:38:58.898" v="4708" actId="21"/>
          <ac:spMkLst>
            <pc:docMk/>
            <pc:sldMk cId="1631915092" sldId="278"/>
            <ac:spMk id="9" creationId="{126BE75B-A05B-409A-9A4C-30F00D4ACAC9}"/>
          </ac:spMkLst>
        </pc:spChg>
        <pc:spChg chg="add mod">
          <ac:chgData name="seungchan141414@chosun.kr" userId="bc6960ca-88cf-4a00-b4bb-b3058180e4fa" providerId="ADAL" clId="{08695C92-8578-4D21-A7AA-A26C5780F2BD}" dt="2023-11-20T06:43:51.990" v="5196" actId="1076"/>
          <ac:spMkLst>
            <pc:docMk/>
            <pc:sldMk cId="1631915092" sldId="278"/>
            <ac:spMk id="11" creationId="{B980DFE2-FE96-4977-8826-EA8155D19954}"/>
          </ac:spMkLst>
        </pc:spChg>
        <pc:spChg chg="del">
          <ac:chgData name="seungchan141414@chosun.kr" userId="bc6960ca-88cf-4a00-b4bb-b3058180e4fa" providerId="ADAL" clId="{08695C92-8578-4D21-A7AA-A26C5780F2BD}" dt="2023-11-20T06:38:58.898" v="4708" actId="21"/>
          <ac:spMkLst>
            <pc:docMk/>
            <pc:sldMk cId="1631915092" sldId="278"/>
            <ac:spMk id="12" creationId="{302C278A-DFD2-4213-A37A-B044998128F4}"/>
          </ac:spMkLst>
        </pc:spChg>
        <pc:spChg chg="add mod">
          <ac:chgData name="seungchan141414@chosun.kr" userId="bc6960ca-88cf-4a00-b4bb-b3058180e4fa" providerId="ADAL" clId="{08695C92-8578-4D21-A7AA-A26C5780F2BD}" dt="2023-11-20T06:43:36.672" v="5192" actId="113"/>
          <ac:spMkLst>
            <pc:docMk/>
            <pc:sldMk cId="1631915092" sldId="278"/>
            <ac:spMk id="13" creationId="{99A325C7-4547-4A63-9E40-66210B60DB70}"/>
          </ac:spMkLst>
        </pc:spChg>
        <pc:spChg chg="add mod">
          <ac:chgData name="seungchan141414@chosun.kr" userId="bc6960ca-88cf-4a00-b4bb-b3058180e4fa" providerId="ADAL" clId="{08695C92-8578-4D21-A7AA-A26C5780F2BD}" dt="2023-11-20T06:43:36.672" v="5192" actId="113"/>
          <ac:spMkLst>
            <pc:docMk/>
            <pc:sldMk cId="1631915092" sldId="278"/>
            <ac:spMk id="14" creationId="{FDB8D514-CA93-465D-A86D-630C44FF4439}"/>
          </ac:spMkLst>
        </pc:spChg>
        <pc:spChg chg="add mod">
          <ac:chgData name="seungchan141414@chosun.kr" userId="bc6960ca-88cf-4a00-b4bb-b3058180e4fa" providerId="ADAL" clId="{08695C92-8578-4D21-A7AA-A26C5780F2BD}" dt="2023-11-20T06:43:36.672" v="5192" actId="113"/>
          <ac:spMkLst>
            <pc:docMk/>
            <pc:sldMk cId="1631915092" sldId="278"/>
            <ac:spMk id="15" creationId="{ED1CF6EA-159D-4801-B6D8-2CA0A3E15265}"/>
          </ac:spMkLst>
        </pc:spChg>
        <pc:spChg chg="add mod">
          <ac:chgData name="seungchan141414@chosun.kr" userId="bc6960ca-88cf-4a00-b4bb-b3058180e4fa" providerId="ADAL" clId="{08695C92-8578-4D21-A7AA-A26C5780F2BD}" dt="2023-11-20T06:43:46.141" v="5194" actId="1076"/>
          <ac:spMkLst>
            <pc:docMk/>
            <pc:sldMk cId="1631915092" sldId="278"/>
            <ac:spMk id="16" creationId="{737E9883-7E88-4423-8B1E-5809AF469865}"/>
          </ac:spMkLst>
        </pc:spChg>
        <pc:picChg chg="add mod">
          <ac:chgData name="seungchan141414@chosun.kr" userId="bc6960ca-88cf-4a00-b4bb-b3058180e4fa" providerId="ADAL" clId="{08695C92-8578-4D21-A7AA-A26C5780F2BD}" dt="2023-11-20T06:44:33.652" v="5197" actId="732"/>
          <ac:picMkLst>
            <pc:docMk/>
            <pc:sldMk cId="1631915092" sldId="278"/>
            <ac:picMk id="9218" creationId="{67146C5A-DDB2-49D6-8CAC-356E84405B80}"/>
          </ac:picMkLst>
        </pc:picChg>
        <pc:picChg chg="add mod">
          <ac:chgData name="seungchan141414@chosun.kr" userId="bc6960ca-88cf-4a00-b4bb-b3058180e4fa" providerId="ADAL" clId="{08695C92-8578-4D21-A7AA-A26C5780F2BD}" dt="2023-11-20T06:43:51.990" v="5196" actId="1076"/>
          <ac:picMkLst>
            <pc:docMk/>
            <pc:sldMk cId="1631915092" sldId="278"/>
            <ac:picMk id="9220" creationId="{7A55DAA3-4BCB-478C-9A74-5202900A9F61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6:48:03.911" v="5405" actId="1076"/>
        <pc:sldMkLst>
          <pc:docMk/>
          <pc:sldMk cId="884034226" sldId="279"/>
        </pc:sldMkLst>
        <pc:spChg chg="del">
          <ac:chgData name="seungchan141414@chosun.kr" userId="bc6960ca-88cf-4a00-b4bb-b3058180e4fa" providerId="ADAL" clId="{08695C92-8578-4D21-A7AA-A26C5780F2BD}" dt="2023-11-20T06:44:42.093" v="5199" actId="21"/>
          <ac:spMkLst>
            <pc:docMk/>
            <pc:sldMk cId="884034226" sldId="279"/>
            <ac:spMk id="2" creationId="{C9E7BDEB-1CD0-4929-87CB-19FBC64B4F21}"/>
          </ac:spMkLst>
        </pc:spChg>
        <pc:spChg chg="mod">
          <ac:chgData name="seungchan141414@chosun.kr" userId="bc6960ca-88cf-4a00-b4bb-b3058180e4fa" providerId="ADAL" clId="{08695C92-8578-4D21-A7AA-A26C5780F2BD}" dt="2023-11-20T06:47:26.377" v="5349" actId="1076"/>
          <ac:spMkLst>
            <pc:docMk/>
            <pc:sldMk cId="884034226" sldId="279"/>
            <ac:spMk id="5" creationId="{EC7776EB-307E-4314-BC49-C5F51B2AC682}"/>
          </ac:spMkLst>
        </pc:spChg>
        <pc:spChg chg="add mod">
          <ac:chgData name="seungchan141414@chosun.kr" userId="bc6960ca-88cf-4a00-b4bb-b3058180e4fa" providerId="ADAL" clId="{08695C92-8578-4D21-A7AA-A26C5780F2BD}" dt="2023-11-20T06:47:32.697" v="5351" actId="1076"/>
          <ac:spMkLst>
            <pc:docMk/>
            <pc:sldMk cId="884034226" sldId="279"/>
            <ac:spMk id="6" creationId="{909CD3FF-BED2-45AA-98CD-29BA59F91A0B}"/>
          </ac:spMkLst>
        </pc:spChg>
        <pc:spChg chg="add mod">
          <ac:chgData name="seungchan141414@chosun.kr" userId="bc6960ca-88cf-4a00-b4bb-b3058180e4fa" providerId="ADAL" clId="{08695C92-8578-4D21-A7AA-A26C5780F2BD}" dt="2023-11-20T06:47:57.791" v="5401" actId="1076"/>
          <ac:spMkLst>
            <pc:docMk/>
            <pc:sldMk cId="884034226" sldId="279"/>
            <ac:spMk id="7" creationId="{D2D2D29B-8F3E-4D02-9C55-C9332AE84DF3}"/>
          </ac:spMkLst>
        </pc:spChg>
        <pc:spChg chg="mod">
          <ac:chgData name="seungchan141414@chosun.kr" userId="bc6960ca-88cf-4a00-b4bb-b3058180e4fa" providerId="ADAL" clId="{08695C92-8578-4D21-A7AA-A26C5780F2BD}" dt="2023-11-20T06:47:21.998" v="5348" actId="1076"/>
          <ac:spMkLst>
            <pc:docMk/>
            <pc:sldMk cId="884034226" sldId="279"/>
            <ac:spMk id="10" creationId="{312A010E-56AE-462F-803F-67CEE8BC6A99}"/>
          </ac:spMkLst>
        </pc:spChg>
        <pc:spChg chg="del">
          <ac:chgData name="seungchan141414@chosun.kr" userId="bc6960ca-88cf-4a00-b4bb-b3058180e4fa" providerId="ADAL" clId="{08695C92-8578-4D21-A7AA-A26C5780F2BD}" dt="2023-11-20T06:44:42.093" v="5199" actId="21"/>
          <ac:spMkLst>
            <pc:docMk/>
            <pc:sldMk cId="884034226" sldId="279"/>
            <ac:spMk id="11" creationId="{B980DFE2-FE96-4977-8826-EA8155D19954}"/>
          </ac:spMkLst>
        </pc:spChg>
        <pc:spChg chg="mod">
          <ac:chgData name="seungchan141414@chosun.kr" userId="bc6960ca-88cf-4a00-b4bb-b3058180e4fa" providerId="ADAL" clId="{08695C92-8578-4D21-A7AA-A26C5780F2BD}" dt="2023-11-20T06:47:26.377" v="5349" actId="1076"/>
          <ac:spMkLst>
            <pc:docMk/>
            <pc:sldMk cId="884034226" sldId="279"/>
            <ac:spMk id="13" creationId="{99A325C7-4547-4A63-9E40-66210B60DB70}"/>
          </ac:spMkLst>
        </pc:spChg>
        <pc:spChg chg="mod">
          <ac:chgData name="seungchan141414@chosun.kr" userId="bc6960ca-88cf-4a00-b4bb-b3058180e4fa" providerId="ADAL" clId="{08695C92-8578-4D21-A7AA-A26C5780F2BD}" dt="2023-11-20T06:47:26.377" v="5349" actId="1076"/>
          <ac:spMkLst>
            <pc:docMk/>
            <pc:sldMk cId="884034226" sldId="279"/>
            <ac:spMk id="14" creationId="{FDB8D514-CA93-465D-A86D-630C44FF4439}"/>
          </ac:spMkLst>
        </pc:spChg>
        <pc:spChg chg="mod">
          <ac:chgData name="seungchan141414@chosun.kr" userId="bc6960ca-88cf-4a00-b4bb-b3058180e4fa" providerId="ADAL" clId="{08695C92-8578-4D21-A7AA-A26C5780F2BD}" dt="2023-11-20T06:47:26.377" v="5349" actId="1076"/>
          <ac:spMkLst>
            <pc:docMk/>
            <pc:sldMk cId="884034226" sldId="279"/>
            <ac:spMk id="15" creationId="{ED1CF6EA-159D-4801-B6D8-2CA0A3E15265}"/>
          </ac:spMkLst>
        </pc:spChg>
        <pc:spChg chg="del">
          <ac:chgData name="seungchan141414@chosun.kr" userId="bc6960ca-88cf-4a00-b4bb-b3058180e4fa" providerId="ADAL" clId="{08695C92-8578-4D21-A7AA-A26C5780F2BD}" dt="2023-11-20T06:44:42.093" v="5199" actId="21"/>
          <ac:spMkLst>
            <pc:docMk/>
            <pc:sldMk cId="884034226" sldId="279"/>
            <ac:spMk id="16" creationId="{737E9883-7E88-4423-8B1E-5809AF469865}"/>
          </ac:spMkLst>
        </pc:spChg>
        <pc:spChg chg="add mod ord">
          <ac:chgData name="seungchan141414@chosun.kr" userId="bc6960ca-88cf-4a00-b4bb-b3058180e4fa" providerId="ADAL" clId="{08695C92-8578-4D21-A7AA-A26C5780F2BD}" dt="2023-11-20T06:47:49.481" v="5398" actId="20577"/>
          <ac:spMkLst>
            <pc:docMk/>
            <pc:sldMk cId="884034226" sldId="279"/>
            <ac:spMk id="17" creationId="{D2AD271F-3AC3-4BA2-8EDA-022AA0549E6D}"/>
          </ac:spMkLst>
        </pc:spChg>
        <pc:spChg chg="add mod">
          <ac:chgData name="seungchan141414@chosun.kr" userId="bc6960ca-88cf-4a00-b4bb-b3058180e4fa" providerId="ADAL" clId="{08695C92-8578-4D21-A7AA-A26C5780F2BD}" dt="2023-11-20T06:47:32.697" v="5351" actId="1076"/>
          <ac:spMkLst>
            <pc:docMk/>
            <pc:sldMk cId="884034226" sldId="279"/>
            <ac:spMk id="18" creationId="{15816547-83F3-4CA5-9F19-688DF67C8180}"/>
          </ac:spMkLst>
        </pc:spChg>
        <pc:spChg chg="add mod">
          <ac:chgData name="seungchan141414@chosun.kr" userId="bc6960ca-88cf-4a00-b4bb-b3058180e4fa" providerId="ADAL" clId="{08695C92-8578-4D21-A7AA-A26C5780F2BD}" dt="2023-11-20T06:47:36.045" v="5352" actId="1076"/>
          <ac:spMkLst>
            <pc:docMk/>
            <pc:sldMk cId="884034226" sldId="279"/>
            <ac:spMk id="19" creationId="{4A261008-E620-4EC4-A820-9FF634C2C273}"/>
          </ac:spMkLst>
        </pc:spChg>
        <pc:spChg chg="add mod">
          <ac:chgData name="seungchan141414@chosun.kr" userId="bc6960ca-88cf-4a00-b4bb-b3058180e4fa" providerId="ADAL" clId="{08695C92-8578-4D21-A7AA-A26C5780F2BD}" dt="2023-11-20T06:47:36.045" v="5352" actId="1076"/>
          <ac:spMkLst>
            <pc:docMk/>
            <pc:sldMk cId="884034226" sldId="279"/>
            <ac:spMk id="20" creationId="{486C49EC-1FDC-49AE-AD26-AD17559FC043}"/>
          </ac:spMkLst>
        </pc:spChg>
        <pc:spChg chg="add mod">
          <ac:chgData name="seungchan141414@chosun.kr" userId="bc6960ca-88cf-4a00-b4bb-b3058180e4fa" providerId="ADAL" clId="{08695C92-8578-4D21-A7AA-A26C5780F2BD}" dt="2023-11-20T06:47:30.182" v="5350" actId="1076"/>
          <ac:spMkLst>
            <pc:docMk/>
            <pc:sldMk cId="884034226" sldId="279"/>
            <ac:spMk id="21" creationId="{9457E3A4-E1CD-479C-94FA-E68234DA5ED1}"/>
          </ac:spMkLst>
        </pc:spChg>
        <pc:spChg chg="add mod">
          <ac:chgData name="seungchan141414@chosun.kr" userId="bc6960ca-88cf-4a00-b4bb-b3058180e4fa" providerId="ADAL" clId="{08695C92-8578-4D21-A7AA-A26C5780F2BD}" dt="2023-11-20T06:48:03.911" v="5405" actId="1076"/>
          <ac:spMkLst>
            <pc:docMk/>
            <pc:sldMk cId="884034226" sldId="279"/>
            <ac:spMk id="22" creationId="{DD1EEC69-3BEF-4701-87DA-7F876AE774E8}"/>
          </ac:spMkLst>
        </pc:spChg>
        <pc:picChg chg="del">
          <ac:chgData name="seungchan141414@chosun.kr" userId="bc6960ca-88cf-4a00-b4bb-b3058180e4fa" providerId="ADAL" clId="{08695C92-8578-4D21-A7AA-A26C5780F2BD}" dt="2023-11-20T06:44:42.093" v="5199" actId="21"/>
          <ac:picMkLst>
            <pc:docMk/>
            <pc:sldMk cId="884034226" sldId="279"/>
            <ac:picMk id="9218" creationId="{67146C5A-DDB2-49D6-8CAC-356E84405B80}"/>
          </ac:picMkLst>
        </pc:picChg>
        <pc:picChg chg="del">
          <ac:chgData name="seungchan141414@chosun.kr" userId="bc6960ca-88cf-4a00-b4bb-b3058180e4fa" providerId="ADAL" clId="{08695C92-8578-4D21-A7AA-A26C5780F2BD}" dt="2023-11-20T06:44:43.835" v="5200" actId="21"/>
          <ac:picMkLst>
            <pc:docMk/>
            <pc:sldMk cId="884034226" sldId="279"/>
            <ac:picMk id="9220" creationId="{7A55DAA3-4BCB-478C-9A74-5202900A9F61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6:52:08.628" v="5414" actId="1076"/>
        <pc:sldMkLst>
          <pc:docMk/>
          <pc:sldMk cId="411314028" sldId="280"/>
        </pc:sldMkLst>
        <pc:spChg chg="del">
          <ac:chgData name="seungchan141414@chosun.kr" userId="bc6960ca-88cf-4a00-b4bb-b3058180e4fa" providerId="ADAL" clId="{08695C92-8578-4D21-A7AA-A26C5780F2BD}" dt="2023-11-20T06:51:58.974" v="5413" actId="21"/>
          <ac:spMkLst>
            <pc:docMk/>
            <pc:sldMk cId="411314028" sldId="280"/>
            <ac:spMk id="3" creationId="{B6323443-F3F5-4E42-BB6C-70E115682118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5" creationId="{EC7776EB-307E-4314-BC49-C5F51B2AC682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6" creationId="{909CD3FF-BED2-45AA-98CD-29BA59F91A0B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7" creationId="{D2D2D29B-8F3E-4D02-9C55-C9332AE84DF3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13" creationId="{99A325C7-4547-4A63-9E40-66210B60DB70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14" creationId="{FDB8D514-CA93-465D-A86D-630C44FF4439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15" creationId="{ED1CF6EA-159D-4801-B6D8-2CA0A3E15265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17" creationId="{D2AD271F-3AC3-4BA2-8EDA-022AA0549E6D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18" creationId="{15816547-83F3-4CA5-9F19-688DF67C8180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19" creationId="{4A261008-E620-4EC4-A820-9FF634C2C273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20" creationId="{486C49EC-1FDC-49AE-AD26-AD17559FC043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21" creationId="{9457E3A4-E1CD-479C-94FA-E68234DA5ED1}"/>
          </ac:spMkLst>
        </pc:spChg>
        <pc:spChg chg="del">
          <ac:chgData name="seungchan141414@chosun.kr" userId="bc6960ca-88cf-4a00-b4bb-b3058180e4fa" providerId="ADAL" clId="{08695C92-8578-4D21-A7AA-A26C5780F2BD}" dt="2023-11-20T06:50:25.047" v="5407" actId="21"/>
          <ac:spMkLst>
            <pc:docMk/>
            <pc:sldMk cId="411314028" sldId="280"/>
            <ac:spMk id="22" creationId="{DD1EEC69-3BEF-4701-87DA-7F876AE774E8}"/>
          </ac:spMkLst>
        </pc:spChg>
        <pc:picChg chg="add mod">
          <ac:chgData name="seungchan141414@chosun.kr" userId="bc6960ca-88cf-4a00-b4bb-b3058180e4fa" providerId="ADAL" clId="{08695C92-8578-4D21-A7AA-A26C5780F2BD}" dt="2023-11-20T06:52:08.628" v="5414" actId="1076"/>
          <ac:picMkLst>
            <pc:docMk/>
            <pc:sldMk cId="411314028" sldId="280"/>
            <ac:picMk id="8" creationId="{E3525159-1A85-43E8-8C25-4D5E33CCA924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7:00:27.753" v="5558" actId="21"/>
        <pc:sldMkLst>
          <pc:docMk/>
          <pc:sldMk cId="4141029369" sldId="281"/>
        </pc:sldMkLst>
        <pc:spChg chg="add mod">
          <ac:chgData name="seungchan141414@chosun.kr" userId="bc6960ca-88cf-4a00-b4bb-b3058180e4fa" providerId="ADAL" clId="{08695C92-8578-4D21-A7AA-A26C5780F2BD}" dt="2023-11-20T06:58:09.504" v="5509" actId="14100"/>
          <ac:spMkLst>
            <pc:docMk/>
            <pc:sldMk cId="4141029369" sldId="281"/>
            <ac:spMk id="11" creationId="{C0FAF311-3CB7-43F7-8D17-D48FE143836A}"/>
          </ac:spMkLst>
        </pc:spChg>
        <pc:spChg chg="add mod">
          <ac:chgData name="seungchan141414@chosun.kr" userId="bc6960ca-88cf-4a00-b4bb-b3058180e4fa" providerId="ADAL" clId="{08695C92-8578-4D21-A7AA-A26C5780F2BD}" dt="2023-11-20T06:58:18.692" v="5512" actId="14100"/>
          <ac:spMkLst>
            <pc:docMk/>
            <pc:sldMk cId="4141029369" sldId="281"/>
            <ac:spMk id="12" creationId="{BDE14CA1-9017-4779-B4E6-03D4F2927702}"/>
          </ac:spMkLst>
        </pc:spChg>
        <pc:spChg chg="add mod">
          <ac:chgData name="seungchan141414@chosun.kr" userId="bc6960ca-88cf-4a00-b4bb-b3058180e4fa" providerId="ADAL" clId="{08695C92-8578-4D21-A7AA-A26C5780F2BD}" dt="2023-11-20T06:58:25.799" v="5514" actId="1076"/>
          <ac:spMkLst>
            <pc:docMk/>
            <pc:sldMk cId="4141029369" sldId="281"/>
            <ac:spMk id="13" creationId="{5D9323F9-9E24-49F7-B277-DE6180981087}"/>
          </ac:spMkLst>
        </pc:spChg>
        <pc:spChg chg="add mod">
          <ac:chgData name="seungchan141414@chosun.kr" userId="bc6960ca-88cf-4a00-b4bb-b3058180e4fa" providerId="ADAL" clId="{08695C92-8578-4D21-A7AA-A26C5780F2BD}" dt="2023-11-20T06:58:34.801" v="5517" actId="14100"/>
          <ac:spMkLst>
            <pc:docMk/>
            <pc:sldMk cId="4141029369" sldId="281"/>
            <ac:spMk id="14" creationId="{0F937DDC-3598-4EC6-A5D4-F82B91E252B5}"/>
          </ac:spMkLst>
        </pc:spChg>
        <pc:spChg chg="add mod">
          <ac:chgData name="seungchan141414@chosun.kr" userId="bc6960ca-88cf-4a00-b4bb-b3058180e4fa" providerId="ADAL" clId="{08695C92-8578-4D21-A7AA-A26C5780F2BD}" dt="2023-11-20T06:58:45.256" v="5520" actId="14100"/>
          <ac:spMkLst>
            <pc:docMk/>
            <pc:sldMk cId="4141029369" sldId="281"/>
            <ac:spMk id="15" creationId="{0B3D3C88-F6F9-4A26-8381-1119D715C575}"/>
          </ac:spMkLst>
        </pc:spChg>
        <pc:spChg chg="add mod">
          <ac:chgData name="seungchan141414@chosun.kr" userId="bc6960ca-88cf-4a00-b4bb-b3058180e4fa" providerId="ADAL" clId="{08695C92-8578-4D21-A7AA-A26C5780F2BD}" dt="2023-11-20T06:58:59.158" v="5523" actId="1076"/>
          <ac:spMkLst>
            <pc:docMk/>
            <pc:sldMk cId="4141029369" sldId="281"/>
            <ac:spMk id="16" creationId="{C460B71B-F36B-4AD2-8417-42CC64544948}"/>
          </ac:spMkLst>
        </pc:spChg>
        <pc:spChg chg="add mod">
          <ac:chgData name="seungchan141414@chosun.kr" userId="bc6960ca-88cf-4a00-b4bb-b3058180e4fa" providerId="ADAL" clId="{08695C92-8578-4D21-A7AA-A26C5780F2BD}" dt="2023-11-20T06:59:17.278" v="5529" actId="1076"/>
          <ac:spMkLst>
            <pc:docMk/>
            <pc:sldMk cId="4141029369" sldId="281"/>
            <ac:spMk id="17" creationId="{60DF8383-DDC7-473F-9FBC-9402EE190DB2}"/>
          </ac:spMkLst>
        </pc:spChg>
        <pc:spChg chg="add mod">
          <ac:chgData name="seungchan141414@chosun.kr" userId="bc6960ca-88cf-4a00-b4bb-b3058180e4fa" providerId="ADAL" clId="{08695C92-8578-4D21-A7AA-A26C5780F2BD}" dt="2023-11-20T06:59:22.183" v="5531" actId="14100"/>
          <ac:spMkLst>
            <pc:docMk/>
            <pc:sldMk cId="4141029369" sldId="281"/>
            <ac:spMk id="18" creationId="{F3E61262-8CBE-4A24-ABA0-897A1ABBCDC4}"/>
          </ac:spMkLst>
        </pc:spChg>
        <pc:spChg chg="add mod">
          <ac:chgData name="seungchan141414@chosun.kr" userId="bc6960ca-88cf-4a00-b4bb-b3058180e4fa" providerId="ADAL" clId="{08695C92-8578-4D21-A7AA-A26C5780F2BD}" dt="2023-11-20T06:59:27.085" v="5533" actId="1076"/>
          <ac:spMkLst>
            <pc:docMk/>
            <pc:sldMk cId="4141029369" sldId="281"/>
            <ac:spMk id="19" creationId="{29761C60-0058-491D-82DA-81872AAC8720}"/>
          </ac:spMkLst>
        </pc:spChg>
        <pc:spChg chg="add del mod">
          <ac:chgData name="seungchan141414@chosun.kr" userId="bc6960ca-88cf-4a00-b4bb-b3058180e4fa" providerId="ADAL" clId="{08695C92-8578-4D21-A7AA-A26C5780F2BD}" dt="2023-11-20T07:00:27.753" v="5558" actId="21"/>
          <ac:spMkLst>
            <pc:docMk/>
            <pc:sldMk cId="4141029369" sldId="281"/>
            <ac:spMk id="20" creationId="{792210F2-0C84-46A4-8189-A4CA6BE5B00B}"/>
          </ac:spMkLst>
        </pc:spChg>
        <pc:spChg chg="add mod">
          <ac:chgData name="seungchan141414@chosun.kr" userId="bc6960ca-88cf-4a00-b4bb-b3058180e4fa" providerId="ADAL" clId="{08695C92-8578-4D21-A7AA-A26C5780F2BD}" dt="2023-11-20T06:59:35.374" v="5538" actId="14100"/>
          <ac:spMkLst>
            <pc:docMk/>
            <pc:sldMk cId="4141029369" sldId="281"/>
            <ac:spMk id="21" creationId="{F6C8F254-C6BD-4C5A-A4E8-598AFE12CF07}"/>
          </ac:spMkLst>
        </pc:spChg>
        <pc:spChg chg="add mod">
          <ac:chgData name="seungchan141414@chosun.kr" userId="bc6960ca-88cf-4a00-b4bb-b3058180e4fa" providerId="ADAL" clId="{08695C92-8578-4D21-A7AA-A26C5780F2BD}" dt="2023-11-20T06:59:41.774" v="5541" actId="14100"/>
          <ac:spMkLst>
            <pc:docMk/>
            <pc:sldMk cId="4141029369" sldId="281"/>
            <ac:spMk id="22" creationId="{A7621409-854E-4088-A804-499E92C99822}"/>
          </ac:spMkLst>
        </pc:spChg>
        <pc:spChg chg="add mod">
          <ac:chgData name="seungchan141414@chosun.kr" userId="bc6960ca-88cf-4a00-b4bb-b3058180e4fa" providerId="ADAL" clId="{08695C92-8578-4D21-A7AA-A26C5780F2BD}" dt="2023-11-20T06:59:46.158" v="5543" actId="1076"/>
          <ac:spMkLst>
            <pc:docMk/>
            <pc:sldMk cId="4141029369" sldId="281"/>
            <ac:spMk id="23" creationId="{EF19FA21-ED7C-42A9-A8C6-53F0F5A55CAE}"/>
          </ac:spMkLst>
        </pc:spChg>
        <pc:spChg chg="add mod">
          <ac:chgData name="seungchan141414@chosun.kr" userId="bc6960ca-88cf-4a00-b4bb-b3058180e4fa" providerId="ADAL" clId="{08695C92-8578-4D21-A7AA-A26C5780F2BD}" dt="2023-11-20T06:59:59.085" v="5547" actId="14100"/>
          <ac:spMkLst>
            <pc:docMk/>
            <pc:sldMk cId="4141029369" sldId="281"/>
            <ac:spMk id="24" creationId="{399EAB8E-C48A-4243-B055-133963792059}"/>
          </ac:spMkLst>
        </pc:spChg>
        <pc:spChg chg="add mod">
          <ac:chgData name="seungchan141414@chosun.kr" userId="bc6960ca-88cf-4a00-b4bb-b3058180e4fa" providerId="ADAL" clId="{08695C92-8578-4D21-A7AA-A26C5780F2BD}" dt="2023-11-20T07:00:07.344" v="5550" actId="14100"/>
          <ac:spMkLst>
            <pc:docMk/>
            <pc:sldMk cId="4141029369" sldId="281"/>
            <ac:spMk id="25" creationId="{91F40F15-CA68-4086-A374-75F77617401C}"/>
          </ac:spMkLst>
        </pc:spChg>
        <pc:spChg chg="add mod">
          <ac:chgData name="seungchan141414@chosun.kr" userId="bc6960ca-88cf-4a00-b4bb-b3058180e4fa" providerId="ADAL" clId="{08695C92-8578-4D21-A7AA-A26C5780F2BD}" dt="2023-11-20T07:00:13.520" v="5553" actId="14100"/>
          <ac:spMkLst>
            <pc:docMk/>
            <pc:sldMk cId="4141029369" sldId="281"/>
            <ac:spMk id="26" creationId="{CFF724FB-227D-416D-96B1-3B03D0BC400E}"/>
          </ac:spMkLst>
        </pc:spChg>
        <pc:spChg chg="add mod">
          <ac:chgData name="seungchan141414@chosun.kr" userId="bc6960ca-88cf-4a00-b4bb-b3058180e4fa" providerId="ADAL" clId="{08695C92-8578-4D21-A7AA-A26C5780F2BD}" dt="2023-11-20T07:00:21.404" v="5555" actId="1076"/>
          <ac:spMkLst>
            <pc:docMk/>
            <pc:sldMk cId="4141029369" sldId="281"/>
            <ac:spMk id="27" creationId="{27A9993A-E89D-495A-9184-BA76EB61559E}"/>
          </ac:spMkLst>
        </pc:spChg>
        <pc:spChg chg="add del mod">
          <ac:chgData name="seungchan141414@chosun.kr" userId="bc6960ca-88cf-4a00-b4bb-b3058180e4fa" providerId="ADAL" clId="{08695C92-8578-4D21-A7AA-A26C5780F2BD}" dt="2023-11-20T07:00:24.430" v="5557" actId="21"/>
          <ac:spMkLst>
            <pc:docMk/>
            <pc:sldMk cId="4141029369" sldId="281"/>
            <ac:spMk id="28" creationId="{54E4D74C-9894-4BF8-8E14-3D6CF8B98446}"/>
          </ac:spMkLst>
        </pc:spChg>
        <pc:picChg chg="add del mod">
          <ac:chgData name="seungchan141414@chosun.kr" userId="bc6960ca-88cf-4a00-b4bb-b3058180e4fa" providerId="ADAL" clId="{08695C92-8578-4D21-A7AA-A26C5780F2BD}" dt="2023-11-20T06:57:45.022" v="5500" actId="478"/>
          <ac:picMkLst>
            <pc:docMk/>
            <pc:sldMk cId="4141029369" sldId="281"/>
            <ac:picMk id="3" creationId="{4B681C7A-E081-4409-A103-D0391449077C}"/>
          </ac:picMkLst>
        </pc:picChg>
        <pc:picChg chg="add mod">
          <ac:chgData name="seungchan141414@chosun.kr" userId="bc6960ca-88cf-4a00-b4bb-b3058180e4fa" providerId="ADAL" clId="{08695C92-8578-4D21-A7AA-A26C5780F2BD}" dt="2023-11-20T06:58:00.020" v="5506" actId="1076"/>
          <ac:picMkLst>
            <pc:docMk/>
            <pc:sldMk cId="4141029369" sldId="281"/>
            <ac:picMk id="6" creationId="{B80A659B-5B8C-458F-9F98-B0FD9E01E0EA}"/>
          </ac:picMkLst>
        </pc:picChg>
        <pc:picChg chg="add del mod">
          <ac:chgData name="seungchan141414@chosun.kr" userId="bc6960ca-88cf-4a00-b4bb-b3058180e4fa" providerId="ADAL" clId="{08695C92-8578-4D21-A7AA-A26C5780F2BD}" dt="2023-11-20T06:57:56.808" v="5503" actId="21"/>
          <ac:picMkLst>
            <pc:docMk/>
            <pc:sldMk cId="4141029369" sldId="281"/>
            <ac:picMk id="7" creationId="{F168758F-E5B3-4626-BCD6-E9852367EE9F}"/>
          </ac:picMkLst>
        </pc:picChg>
        <pc:picChg chg="del">
          <ac:chgData name="seungchan141414@chosun.kr" userId="bc6960ca-88cf-4a00-b4bb-b3058180e4fa" providerId="ADAL" clId="{08695C92-8578-4D21-A7AA-A26C5780F2BD}" dt="2023-11-20T06:52:39.907" v="5416" actId="478"/>
          <ac:picMkLst>
            <pc:docMk/>
            <pc:sldMk cId="4141029369" sldId="281"/>
            <ac:picMk id="8" creationId="{E3525159-1A85-43E8-8C25-4D5E33CCA924}"/>
          </ac:picMkLst>
        </pc:picChg>
      </pc:sldChg>
      <pc:sldChg chg="add del">
        <pc:chgData name="seungchan141414@chosun.kr" userId="bc6960ca-88cf-4a00-b4bb-b3058180e4fa" providerId="ADAL" clId="{08695C92-8578-4D21-A7AA-A26C5780F2BD}" dt="2023-11-20T06:52:42.073" v="5418"/>
        <pc:sldMkLst>
          <pc:docMk/>
          <pc:sldMk cId="170478050" sldId="282"/>
        </pc:sldMkLst>
      </pc:sldChg>
      <pc:sldChg chg="addSp delSp modSp add mod">
        <pc:chgData name="seungchan141414@chosun.kr" userId="bc6960ca-88cf-4a00-b4bb-b3058180e4fa" providerId="ADAL" clId="{08695C92-8578-4D21-A7AA-A26C5780F2BD}" dt="2023-11-20T06:57:34.638" v="5499" actId="21"/>
        <pc:sldMkLst>
          <pc:docMk/>
          <pc:sldMk cId="508740357" sldId="282"/>
        </pc:sldMkLst>
        <pc:spChg chg="add del mod">
          <ac:chgData name="seungchan141414@chosun.kr" userId="bc6960ca-88cf-4a00-b4bb-b3058180e4fa" providerId="ADAL" clId="{08695C92-8578-4D21-A7AA-A26C5780F2BD}" dt="2023-11-20T06:55:54.134" v="5477" actId="21"/>
          <ac:spMkLst>
            <pc:docMk/>
            <pc:sldMk cId="508740357" sldId="282"/>
            <ac:spMk id="5" creationId="{1E70825A-E1CB-4EB2-8A20-947B66055C81}"/>
          </ac:spMkLst>
        </pc:spChg>
        <pc:spChg chg="add mod">
          <ac:chgData name="seungchan141414@chosun.kr" userId="bc6960ca-88cf-4a00-b4bb-b3058180e4fa" providerId="ADAL" clId="{08695C92-8578-4D21-A7AA-A26C5780F2BD}" dt="2023-11-20T06:55:09.496" v="5463" actId="1076"/>
          <ac:spMkLst>
            <pc:docMk/>
            <pc:sldMk cId="508740357" sldId="282"/>
            <ac:spMk id="6" creationId="{52F49B90-443C-4FDB-958D-A08FA75B7892}"/>
          </ac:spMkLst>
        </pc:spChg>
        <pc:spChg chg="add mod">
          <ac:chgData name="seungchan141414@chosun.kr" userId="bc6960ca-88cf-4a00-b4bb-b3058180e4fa" providerId="ADAL" clId="{08695C92-8578-4D21-A7AA-A26C5780F2BD}" dt="2023-11-20T06:55:40.860" v="5471" actId="14100"/>
          <ac:spMkLst>
            <pc:docMk/>
            <pc:sldMk cId="508740357" sldId="282"/>
            <ac:spMk id="9" creationId="{0F286926-AC52-4F58-B567-0CFB3010579D}"/>
          </ac:spMkLst>
        </pc:spChg>
        <pc:spChg chg="add mod">
          <ac:chgData name="seungchan141414@chosun.kr" userId="bc6960ca-88cf-4a00-b4bb-b3058180e4fa" providerId="ADAL" clId="{08695C92-8578-4D21-A7AA-A26C5780F2BD}" dt="2023-11-20T06:54:34.309" v="5451" actId="1076"/>
          <ac:spMkLst>
            <pc:docMk/>
            <pc:sldMk cId="508740357" sldId="282"/>
            <ac:spMk id="11" creationId="{FF0FA470-1404-4B31-8774-F7C1A91128ED}"/>
          </ac:spMkLst>
        </pc:spChg>
        <pc:spChg chg="add mod">
          <ac:chgData name="seungchan141414@chosun.kr" userId="bc6960ca-88cf-4a00-b4bb-b3058180e4fa" providerId="ADAL" clId="{08695C92-8578-4D21-A7AA-A26C5780F2BD}" dt="2023-11-20T06:55:48.783" v="5474" actId="14100"/>
          <ac:spMkLst>
            <pc:docMk/>
            <pc:sldMk cId="508740357" sldId="282"/>
            <ac:spMk id="13" creationId="{F772B4B4-D72B-4AE7-B4C5-8DB1DF24DBA7}"/>
          </ac:spMkLst>
        </pc:spChg>
        <pc:spChg chg="add mod">
          <ac:chgData name="seungchan141414@chosun.kr" userId="bc6960ca-88cf-4a00-b4bb-b3058180e4fa" providerId="ADAL" clId="{08695C92-8578-4D21-A7AA-A26C5780F2BD}" dt="2023-11-20T06:55:57.339" v="5478" actId="14100"/>
          <ac:spMkLst>
            <pc:docMk/>
            <pc:sldMk cId="508740357" sldId="282"/>
            <ac:spMk id="14" creationId="{6079DE98-FB8B-42B6-B2F3-8398D493118A}"/>
          </ac:spMkLst>
        </pc:spChg>
        <pc:spChg chg="add mod">
          <ac:chgData name="seungchan141414@chosun.kr" userId="bc6960ca-88cf-4a00-b4bb-b3058180e4fa" providerId="ADAL" clId="{08695C92-8578-4D21-A7AA-A26C5780F2BD}" dt="2023-11-20T06:56:13.720" v="5483" actId="14100"/>
          <ac:spMkLst>
            <pc:docMk/>
            <pc:sldMk cId="508740357" sldId="282"/>
            <ac:spMk id="15" creationId="{7E473F13-4B7F-4AA6-A7EB-0D38FC255CB1}"/>
          </ac:spMkLst>
        </pc:spChg>
        <pc:spChg chg="add del mod">
          <ac:chgData name="seungchan141414@chosun.kr" userId="bc6960ca-88cf-4a00-b4bb-b3058180e4fa" providerId="ADAL" clId="{08695C92-8578-4D21-A7AA-A26C5780F2BD}" dt="2023-11-20T06:57:34.638" v="5499" actId="21"/>
          <ac:spMkLst>
            <pc:docMk/>
            <pc:sldMk cId="508740357" sldId="282"/>
            <ac:spMk id="16" creationId="{957F9872-ED22-4745-872F-BADF8E45B180}"/>
          </ac:spMkLst>
        </pc:spChg>
        <pc:spChg chg="add mod">
          <ac:chgData name="seungchan141414@chosun.kr" userId="bc6960ca-88cf-4a00-b4bb-b3058180e4fa" providerId="ADAL" clId="{08695C92-8578-4D21-A7AA-A26C5780F2BD}" dt="2023-11-20T06:56:33.639" v="5486" actId="14100"/>
          <ac:spMkLst>
            <pc:docMk/>
            <pc:sldMk cId="508740357" sldId="282"/>
            <ac:spMk id="17" creationId="{4BDB3EF4-9FE4-47CD-BE8A-934F7169983C}"/>
          </ac:spMkLst>
        </pc:spChg>
        <pc:spChg chg="add mod">
          <ac:chgData name="seungchan141414@chosun.kr" userId="bc6960ca-88cf-4a00-b4bb-b3058180e4fa" providerId="ADAL" clId="{08695C92-8578-4D21-A7AA-A26C5780F2BD}" dt="2023-11-20T06:56:55.642" v="5489" actId="14100"/>
          <ac:spMkLst>
            <pc:docMk/>
            <pc:sldMk cId="508740357" sldId="282"/>
            <ac:spMk id="18" creationId="{148FBF62-C27A-443F-8C38-8C25399396DD}"/>
          </ac:spMkLst>
        </pc:spChg>
        <pc:spChg chg="add mod">
          <ac:chgData name="seungchan141414@chosun.kr" userId="bc6960ca-88cf-4a00-b4bb-b3058180e4fa" providerId="ADAL" clId="{08695C92-8578-4D21-A7AA-A26C5780F2BD}" dt="2023-11-20T06:57:00.265" v="5491" actId="1076"/>
          <ac:spMkLst>
            <pc:docMk/>
            <pc:sldMk cId="508740357" sldId="282"/>
            <ac:spMk id="19" creationId="{76607554-CC23-4D38-BDAB-F6487D146A7B}"/>
          </ac:spMkLst>
        </pc:spChg>
        <pc:spChg chg="add mod">
          <ac:chgData name="seungchan141414@chosun.kr" userId="bc6960ca-88cf-4a00-b4bb-b3058180e4fa" providerId="ADAL" clId="{08695C92-8578-4D21-A7AA-A26C5780F2BD}" dt="2023-11-20T06:57:30.300" v="5498" actId="1076"/>
          <ac:spMkLst>
            <pc:docMk/>
            <pc:sldMk cId="508740357" sldId="282"/>
            <ac:spMk id="20" creationId="{D20515D5-E0A2-4609-A2A2-787B6C7C6234}"/>
          </ac:spMkLst>
        </pc:spChg>
        <pc:picChg chg="add del mod">
          <ac:chgData name="seungchan141414@chosun.kr" userId="bc6960ca-88cf-4a00-b4bb-b3058180e4fa" providerId="ADAL" clId="{08695C92-8578-4D21-A7AA-A26C5780F2BD}" dt="2023-11-20T06:55:25.960" v="5465" actId="21"/>
          <ac:picMkLst>
            <pc:docMk/>
            <pc:sldMk cId="508740357" sldId="282"/>
            <ac:picMk id="3" creationId="{E3A009E8-3C40-49D6-9AAD-FD327C25E091}"/>
          </ac:picMkLst>
        </pc:picChg>
        <pc:picChg chg="del mod">
          <ac:chgData name="seungchan141414@chosun.kr" userId="bc6960ca-88cf-4a00-b4bb-b3058180e4fa" providerId="ADAL" clId="{08695C92-8578-4D21-A7AA-A26C5780F2BD}" dt="2023-11-20T06:53:27.314" v="5426" actId="21"/>
          <ac:picMkLst>
            <pc:docMk/>
            <pc:sldMk cId="508740357" sldId="282"/>
            <ac:picMk id="8" creationId="{E3525159-1A85-43E8-8C25-4D5E33CCA924}"/>
          </ac:picMkLst>
        </pc:picChg>
        <pc:picChg chg="add mod ord">
          <ac:chgData name="seungchan141414@chosun.kr" userId="bc6960ca-88cf-4a00-b4bb-b3058180e4fa" providerId="ADAL" clId="{08695C92-8578-4D21-A7AA-A26C5780F2BD}" dt="2023-11-20T06:55:33.131" v="5468" actId="1076"/>
          <ac:picMkLst>
            <pc:docMk/>
            <pc:sldMk cId="508740357" sldId="282"/>
            <ac:picMk id="12" creationId="{9D288754-5E03-4262-8FE8-2431C4F40F39}"/>
          </ac:picMkLst>
        </pc:picChg>
      </pc:sldChg>
      <pc:sldChg chg="add">
        <pc:chgData name="seungchan141414@chosun.kr" userId="bc6960ca-88cf-4a00-b4bb-b3058180e4fa" providerId="ADAL" clId="{08695C92-8578-4D21-A7AA-A26C5780F2BD}" dt="2023-11-20T07:00:38.591" v="5559"/>
        <pc:sldMkLst>
          <pc:docMk/>
          <pc:sldMk cId="493880926" sldId="283"/>
        </pc:sldMkLst>
      </pc:sldChg>
      <pc:sldChg chg="addSp delSp modSp add mod">
        <pc:chgData name="seungchan141414@chosun.kr" userId="bc6960ca-88cf-4a00-b4bb-b3058180e4fa" providerId="ADAL" clId="{08695C92-8578-4D21-A7AA-A26C5780F2BD}" dt="2023-11-20T08:04:01.172" v="6558" actId="1076"/>
        <pc:sldMkLst>
          <pc:docMk/>
          <pc:sldMk cId="1278479009" sldId="284"/>
        </pc:sldMkLst>
        <pc:spChg chg="del mod">
          <ac:chgData name="seungchan141414@chosun.kr" userId="bc6960ca-88cf-4a00-b4bb-b3058180e4fa" providerId="ADAL" clId="{08695C92-8578-4D21-A7AA-A26C5780F2BD}" dt="2023-11-20T07:57:48.489" v="5778" actId="21"/>
          <ac:spMkLst>
            <pc:docMk/>
            <pc:sldMk cId="1278479009" sldId="284"/>
            <ac:spMk id="10" creationId="{312A010E-56AE-462F-803F-67CEE8BC6A99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1" creationId="{C0FAF311-3CB7-43F7-8D17-D48FE143836A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2" creationId="{BDE14CA1-9017-4779-B4E6-03D4F2927702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3" creationId="{5D9323F9-9E24-49F7-B277-DE6180981087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4" creationId="{0F937DDC-3598-4EC6-A5D4-F82B91E252B5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5" creationId="{0B3D3C88-F6F9-4A26-8381-1119D715C575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6" creationId="{C460B71B-F36B-4AD2-8417-42CC64544948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7" creationId="{60DF8383-DDC7-473F-9FBC-9402EE190DB2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8" creationId="{F3E61262-8CBE-4A24-ABA0-897A1ABBCDC4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19" creationId="{29761C60-0058-491D-82DA-81872AAC8720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21" creationId="{F6C8F254-C6BD-4C5A-A4E8-598AFE12CF07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22" creationId="{A7621409-854E-4088-A804-499E92C99822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23" creationId="{EF19FA21-ED7C-42A9-A8C6-53F0F5A55CAE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24" creationId="{399EAB8E-C48A-4243-B055-133963792059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25" creationId="{91F40F15-CA68-4086-A374-75F77617401C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26" creationId="{CFF724FB-227D-416D-96B1-3B03D0BC400E}"/>
          </ac:spMkLst>
        </pc:spChg>
        <pc:spChg chg="del">
          <ac:chgData name="seungchan141414@chosun.kr" userId="bc6960ca-88cf-4a00-b4bb-b3058180e4fa" providerId="ADAL" clId="{08695C92-8578-4D21-A7AA-A26C5780F2BD}" dt="2023-11-20T07:01:17.346" v="5561" actId="21"/>
          <ac:spMkLst>
            <pc:docMk/>
            <pc:sldMk cId="1278479009" sldId="284"/>
            <ac:spMk id="27" creationId="{27A9993A-E89D-495A-9184-BA76EB61559E}"/>
          </ac:spMkLst>
        </pc:spChg>
        <pc:spChg chg="add del mod">
          <ac:chgData name="seungchan141414@chosun.kr" userId="bc6960ca-88cf-4a00-b4bb-b3058180e4fa" providerId="ADAL" clId="{08695C92-8578-4D21-A7AA-A26C5780F2BD}" dt="2023-11-20T07:57:50.570" v="5779" actId="1076"/>
          <ac:spMkLst>
            <pc:docMk/>
            <pc:sldMk cId="1278479009" sldId="284"/>
            <ac:spMk id="28" creationId="{16AE291E-938F-4E50-8854-1E13B5FFBB93}"/>
          </ac:spMkLst>
        </pc:spChg>
        <pc:spChg chg="add mod">
          <ac:chgData name="seungchan141414@chosun.kr" userId="bc6960ca-88cf-4a00-b4bb-b3058180e4fa" providerId="ADAL" clId="{08695C92-8578-4D21-A7AA-A26C5780F2BD}" dt="2023-11-20T08:02:41.623" v="6510" actId="20577"/>
          <ac:spMkLst>
            <pc:docMk/>
            <pc:sldMk cId="1278479009" sldId="284"/>
            <ac:spMk id="29" creationId="{9EA43F1D-89B3-46E0-8926-963118CD2A6F}"/>
          </ac:spMkLst>
        </pc:spChg>
        <pc:spChg chg="add mod">
          <ac:chgData name="seungchan141414@chosun.kr" userId="bc6960ca-88cf-4a00-b4bb-b3058180e4fa" providerId="ADAL" clId="{08695C92-8578-4D21-A7AA-A26C5780F2BD}" dt="2023-11-20T08:02:46.960" v="6511" actId="1076"/>
          <ac:spMkLst>
            <pc:docMk/>
            <pc:sldMk cId="1278479009" sldId="284"/>
            <ac:spMk id="30" creationId="{80C0AD24-71DB-4560-9652-F5338B29272B}"/>
          </ac:spMkLst>
        </pc:spChg>
        <pc:spChg chg="add mod">
          <ac:chgData name="seungchan141414@chosun.kr" userId="bc6960ca-88cf-4a00-b4bb-b3058180e4fa" providerId="ADAL" clId="{08695C92-8578-4D21-A7AA-A26C5780F2BD}" dt="2023-11-20T08:04:01.172" v="6558" actId="1076"/>
          <ac:spMkLst>
            <pc:docMk/>
            <pc:sldMk cId="1278479009" sldId="284"/>
            <ac:spMk id="31" creationId="{D866AC85-CED8-4C26-8CA4-7CE5345DD8D2}"/>
          </ac:spMkLst>
        </pc:spChg>
        <pc:picChg chg="add del mod">
          <ac:chgData name="seungchan141414@chosun.kr" userId="bc6960ca-88cf-4a00-b4bb-b3058180e4fa" providerId="ADAL" clId="{08695C92-8578-4D21-A7AA-A26C5780F2BD}" dt="2023-11-20T07:28:59.948" v="5693" actId="21"/>
          <ac:picMkLst>
            <pc:docMk/>
            <pc:sldMk cId="1278479009" sldId="284"/>
            <ac:picMk id="3" creationId="{42A40ABA-5D60-4F10-9D0F-9177A1AB7368}"/>
          </ac:picMkLst>
        </pc:picChg>
        <pc:picChg chg="del">
          <ac:chgData name="seungchan141414@chosun.kr" userId="bc6960ca-88cf-4a00-b4bb-b3058180e4fa" providerId="ADAL" clId="{08695C92-8578-4D21-A7AA-A26C5780F2BD}" dt="2023-11-20T07:01:17.346" v="5561" actId="21"/>
          <ac:picMkLst>
            <pc:docMk/>
            <pc:sldMk cId="1278479009" sldId="284"/>
            <ac:picMk id="6" creationId="{B80A659B-5B8C-458F-9F98-B0FD9E01E0EA}"/>
          </ac:picMkLst>
        </pc:picChg>
      </pc:sldChg>
      <pc:sldChg chg="delSp modSp add mod ord">
        <pc:chgData name="seungchan141414@chosun.kr" userId="bc6960ca-88cf-4a00-b4bb-b3058180e4fa" providerId="ADAL" clId="{08695C92-8578-4D21-A7AA-A26C5780F2BD}" dt="2023-11-20T07:56:06.518" v="5775" actId="1076"/>
        <pc:sldMkLst>
          <pc:docMk/>
          <pc:sldMk cId="1001544863" sldId="285"/>
        </pc:sldMkLst>
        <pc:spChg chg="del">
          <ac:chgData name="seungchan141414@chosun.kr" userId="bc6960ca-88cf-4a00-b4bb-b3058180e4fa" providerId="ADAL" clId="{08695C92-8578-4D21-A7AA-A26C5780F2BD}" dt="2023-11-20T07:56:02.889" v="5773" actId="21"/>
          <ac:spMkLst>
            <pc:docMk/>
            <pc:sldMk cId="1001544863" sldId="285"/>
            <ac:spMk id="28" creationId="{16AE291E-938F-4E50-8854-1E13B5FFBB93}"/>
          </ac:spMkLst>
        </pc:spChg>
        <pc:picChg chg="mod">
          <ac:chgData name="seungchan141414@chosun.kr" userId="bc6960ca-88cf-4a00-b4bb-b3058180e4fa" providerId="ADAL" clId="{08695C92-8578-4D21-A7AA-A26C5780F2BD}" dt="2023-11-20T07:56:06.518" v="5775" actId="1076"/>
          <ac:picMkLst>
            <pc:docMk/>
            <pc:sldMk cId="1001544863" sldId="285"/>
            <ac:picMk id="3" creationId="{42A40ABA-5D60-4F10-9D0F-9177A1AB7368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7:48:07.851" v="5770" actId="1076"/>
        <pc:sldMkLst>
          <pc:docMk/>
          <pc:sldMk cId="2443251717" sldId="286"/>
        </pc:sldMkLst>
        <pc:spChg chg="del">
          <ac:chgData name="seungchan141414@chosun.kr" userId="bc6960ca-88cf-4a00-b4bb-b3058180e4fa" providerId="ADAL" clId="{08695C92-8578-4D21-A7AA-A26C5780F2BD}" dt="2023-11-20T07:32:39.091" v="5722" actId="21"/>
          <ac:spMkLst>
            <pc:docMk/>
            <pc:sldMk cId="2443251717" sldId="286"/>
            <ac:spMk id="4" creationId="{A31C7609-31EE-4864-8CF0-F10574A29362}"/>
          </ac:spMkLst>
        </pc:spChg>
        <pc:spChg chg="del">
          <ac:chgData name="seungchan141414@chosun.kr" userId="bc6960ca-88cf-4a00-b4bb-b3058180e4fa" providerId="ADAL" clId="{08695C92-8578-4D21-A7AA-A26C5780F2BD}" dt="2023-11-20T07:32:25.334" v="5700" actId="478"/>
          <ac:spMkLst>
            <pc:docMk/>
            <pc:sldMk cId="2443251717" sldId="286"/>
            <ac:spMk id="5" creationId="{9D18C8BB-7B3D-4784-8759-C46E506DAF53}"/>
          </ac:spMkLst>
        </pc:spChg>
        <pc:spChg chg="add mod">
          <ac:chgData name="seungchan141414@chosun.kr" userId="bc6960ca-88cf-4a00-b4bb-b3058180e4fa" providerId="ADAL" clId="{08695C92-8578-4D21-A7AA-A26C5780F2BD}" dt="2023-11-20T07:40:16.688" v="5761" actId="1076"/>
          <ac:spMkLst>
            <pc:docMk/>
            <pc:sldMk cId="2443251717" sldId="286"/>
            <ac:spMk id="6" creationId="{D3492B9B-0376-450B-ABF6-03375EF25DA3}"/>
          </ac:spMkLst>
        </pc:spChg>
        <pc:spChg chg="del">
          <ac:chgData name="seungchan141414@chosun.kr" userId="bc6960ca-88cf-4a00-b4bb-b3058180e4fa" providerId="ADAL" clId="{08695C92-8578-4D21-A7AA-A26C5780F2BD}" dt="2023-11-20T07:32:25.334" v="5700" actId="478"/>
          <ac:spMkLst>
            <pc:docMk/>
            <pc:sldMk cId="2443251717" sldId="286"/>
            <ac:spMk id="9" creationId="{FF1ADA29-F3A3-4516-BD28-8469B082C395}"/>
          </ac:spMkLst>
        </pc:spChg>
        <pc:spChg chg="add mod">
          <ac:chgData name="seungchan141414@chosun.kr" userId="bc6960ca-88cf-4a00-b4bb-b3058180e4fa" providerId="ADAL" clId="{08695C92-8578-4D21-A7AA-A26C5780F2BD}" dt="2023-11-20T07:40:19.652" v="5762" actId="1076"/>
          <ac:spMkLst>
            <pc:docMk/>
            <pc:sldMk cId="2443251717" sldId="286"/>
            <ac:spMk id="10" creationId="{A22ECFDF-C232-4889-BE23-A17C8FBB2813}"/>
          </ac:spMkLst>
        </pc:spChg>
        <pc:picChg chg="add del mod modCrop">
          <ac:chgData name="seungchan141414@chosun.kr" userId="bc6960ca-88cf-4a00-b4bb-b3058180e4fa" providerId="ADAL" clId="{08695C92-8578-4D21-A7AA-A26C5780F2BD}" dt="2023-11-20T07:45:17.998" v="5767" actId="1076"/>
          <ac:picMkLst>
            <pc:docMk/>
            <pc:sldMk cId="2443251717" sldId="286"/>
            <ac:picMk id="7" creationId="{99A622DE-94FC-4237-AB3D-F479BFC00A3D}"/>
          </ac:picMkLst>
        </pc:picChg>
        <pc:picChg chg="add mod">
          <ac:chgData name="seungchan141414@chosun.kr" userId="bc6960ca-88cf-4a00-b4bb-b3058180e4fa" providerId="ADAL" clId="{08695C92-8578-4D21-A7AA-A26C5780F2BD}" dt="2023-11-20T07:48:07.851" v="5770" actId="1076"/>
          <ac:picMkLst>
            <pc:docMk/>
            <pc:sldMk cId="2443251717" sldId="286"/>
            <ac:picMk id="12" creationId="{52EFD972-6F17-489A-9F64-AFE367C61391}"/>
          </ac:picMkLst>
        </pc:picChg>
      </pc:sldChg>
      <pc:sldChg chg="addSp delSp modSp add mod">
        <pc:chgData name="seungchan141414@chosun.kr" userId="bc6960ca-88cf-4a00-b4bb-b3058180e4fa" providerId="ADAL" clId="{08695C92-8578-4D21-A7AA-A26C5780F2BD}" dt="2023-11-20T08:06:59.275" v="7062" actId="14100"/>
        <pc:sldMkLst>
          <pc:docMk/>
          <pc:sldMk cId="1181277515" sldId="287"/>
        </pc:sldMkLst>
        <pc:spChg chg="add mod">
          <ac:chgData name="seungchan141414@chosun.kr" userId="bc6960ca-88cf-4a00-b4bb-b3058180e4fa" providerId="ADAL" clId="{08695C92-8578-4D21-A7AA-A26C5780F2BD}" dt="2023-11-20T08:06:59.275" v="7062" actId="14100"/>
          <ac:spMkLst>
            <pc:docMk/>
            <pc:sldMk cId="1181277515" sldId="287"/>
            <ac:spMk id="7" creationId="{CCD311B2-165B-4D25-8FE2-EA77F83612AF}"/>
          </ac:spMkLst>
        </pc:spChg>
        <pc:spChg chg="del">
          <ac:chgData name="seungchan141414@chosun.kr" userId="bc6960ca-88cf-4a00-b4bb-b3058180e4fa" providerId="ADAL" clId="{08695C92-8578-4D21-A7AA-A26C5780F2BD}" dt="2023-11-20T08:04:09.345" v="6560" actId="21"/>
          <ac:spMkLst>
            <pc:docMk/>
            <pc:sldMk cId="1181277515" sldId="287"/>
            <ac:spMk id="29" creationId="{9EA43F1D-89B3-46E0-8926-963118CD2A6F}"/>
          </ac:spMkLst>
        </pc:spChg>
        <pc:spChg chg="del">
          <ac:chgData name="seungchan141414@chosun.kr" userId="bc6960ca-88cf-4a00-b4bb-b3058180e4fa" providerId="ADAL" clId="{08695C92-8578-4D21-A7AA-A26C5780F2BD}" dt="2023-11-20T08:04:09.345" v="6560" actId="21"/>
          <ac:spMkLst>
            <pc:docMk/>
            <pc:sldMk cId="1181277515" sldId="287"/>
            <ac:spMk id="30" creationId="{80C0AD24-71DB-4560-9652-F5338B29272B}"/>
          </ac:spMkLst>
        </pc:spChg>
        <pc:spChg chg="mod">
          <ac:chgData name="seungchan141414@chosun.kr" userId="bc6960ca-88cf-4a00-b4bb-b3058180e4fa" providerId="ADAL" clId="{08695C92-8578-4D21-A7AA-A26C5780F2BD}" dt="2023-11-20T08:04:38.881" v="6626" actId="1076"/>
          <ac:spMkLst>
            <pc:docMk/>
            <pc:sldMk cId="1181277515" sldId="287"/>
            <ac:spMk id="31" creationId="{D866AC85-CED8-4C26-8CA4-7CE5345DD8D2}"/>
          </ac:spMkLst>
        </pc:spChg>
      </pc:sldChg>
      <pc:sldChg chg="addSp modSp add mod">
        <pc:chgData name="seungchan141414@chosun.kr" userId="bc6960ca-88cf-4a00-b4bb-b3058180e4fa" providerId="ADAL" clId="{08695C92-8578-4D21-A7AA-A26C5780F2BD}" dt="2023-11-20T08:11:13.147" v="7449" actId="1076"/>
        <pc:sldMkLst>
          <pc:docMk/>
          <pc:sldMk cId="1737006820" sldId="288"/>
        </pc:sldMkLst>
        <pc:spChg chg="add mod">
          <ac:chgData name="seungchan141414@chosun.kr" userId="bc6960ca-88cf-4a00-b4bb-b3058180e4fa" providerId="ADAL" clId="{08695C92-8578-4D21-A7AA-A26C5780F2BD}" dt="2023-11-20T08:10:45.753" v="7411" actId="1076"/>
          <ac:spMkLst>
            <pc:docMk/>
            <pc:sldMk cId="1737006820" sldId="288"/>
            <ac:spMk id="6" creationId="{B80570A5-6179-4BB5-9754-2C37A4E9B48D}"/>
          </ac:spMkLst>
        </pc:spChg>
        <pc:spChg chg="mod">
          <ac:chgData name="seungchan141414@chosun.kr" userId="bc6960ca-88cf-4a00-b4bb-b3058180e4fa" providerId="ADAL" clId="{08695C92-8578-4D21-A7AA-A26C5780F2BD}" dt="2023-11-20T08:10:45.753" v="7411" actId="1076"/>
          <ac:spMkLst>
            <pc:docMk/>
            <pc:sldMk cId="1737006820" sldId="288"/>
            <ac:spMk id="7" creationId="{CCD311B2-165B-4D25-8FE2-EA77F83612AF}"/>
          </ac:spMkLst>
        </pc:spChg>
        <pc:spChg chg="add mod">
          <ac:chgData name="seungchan141414@chosun.kr" userId="bc6960ca-88cf-4a00-b4bb-b3058180e4fa" providerId="ADAL" clId="{08695C92-8578-4D21-A7AA-A26C5780F2BD}" dt="2023-11-20T08:10:57.450" v="7423" actId="1076"/>
          <ac:spMkLst>
            <pc:docMk/>
            <pc:sldMk cId="1737006820" sldId="288"/>
            <ac:spMk id="8" creationId="{FBE9FE06-1947-41A1-93B0-517A4C4D1F2C}"/>
          </ac:spMkLst>
        </pc:spChg>
        <pc:spChg chg="add mod">
          <ac:chgData name="seungchan141414@chosun.kr" userId="bc6960ca-88cf-4a00-b4bb-b3058180e4fa" providerId="ADAL" clId="{08695C92-8578-4D21-A7AA-A26C5780F2BD}" dt="2023-11-20T08:11:05.895" v="7436" actId="1076"/>
          <ac:spMkLst>
            <pc:docMk/>
            <pc:sldMk cId="1737006820" sldId="288"/>
            <ac:spMk id="9" creationId="{037F4B3C-A6A7-412C-93F2-914B4467CABB}"/>
          </ac:spMkLst>
        </pc:spChg>
        <pc:spChg chg="mod">
          <ac:chgData name="seungchan141414@chosun.kr" userId="bc6960ca-88cf-4a00-b4bb-b3058180e4fa" providerId="ADAL" clId="{08695C92-8578-4D21-A7AA-A26C5780F2BD}" dt="2023-11-20T08:11:13.147" v="7449" actId="1076"/>
          <ac:spMkLst>
            <pc:docMk/>
            <pc:sldMk cId="1737006820" sldId="288"/>
            <ac:spMk id="31" creationId="{D866AC85-CED8-4C26-8CA4-7CE5345DD8D2}"/>
          </ac:spMkLst>
        </pc:spChg>
      </pc:sldChg>
      <pc:sldChg chg="addSp delSp modSp add mod">
        <pc:chgData name="seungchan141414@chosun.kr" userId="bc6960ca-88cf-4a00-b4bb-b3058180e4fa" providerId="ADAL" clId="{08695C92-8578-4D21-A7AA-A26C5780F2BD}" dt="2023-11-20T08:13:22.385" v="7487" actId="1076"/>
        <pc:sldMkLst>
          <pc:docMk/>
          <pc:sldMk cId="2922572698" sldId="289"/>
        </pc:sldMkLst>
        <pc:spChg chg="add mod">
          <ac:chgData name="seungchan141414@chosun.kr" userId="bc6960ca-88cf-4a00-b4bb-b3058180e4fa" providerId="ADAL" clId="{08695C92-8578-4D21-A7AA-A26C5780F2BD}" dt="2023-11-20T08:11:58.053" v="7481" actId="1076"/>
          <ac:spMkLst>
            <pc:docMk/>
            <pc:sldMk cId="2922572698" sldId="289"/>
            <ac:spMk id="2" creationId="{4B800DB6-7693-40FA-A118-3E5A50AE5498}"/>
          </ac:spMkLst>
        </pc:spChg>
        <pc:spChg chg="del">
          <ac:chgData name="seungchan141414@chosun.kr" userId="bc6960ca-88cf-4a00-b4bb-b3058180e4fa" providerId="ADAL" clId="{08695C92-8578-4D21-A7AA-A26C5780F2BD}" dt="2023-11-20T08:11:17.713" v="7451" actId="21"/>
          <ac:spMkLst>
            <pc:docMk/>
            <pc:sldMk cId="2922572698" sldId="289"/>
            <ac:spMk id="6" creationId="{B80570A5-6179-4BB5-9754-2C37A4E9B48D}"/>
          </ac:spMkLst>
        </pc:spChg>
        <pc:spChg chg="del">
          <ac:chgData name="seungchan141414@chosun.kr" userId="bc6960ca-88cf-4a00-b4bb-b3058180e4fa" providerId="ADAL" clId="{08695C92-8578-4D21-A7AA-A26C5780F2BD}" dt="2023-11-20T08:11:17.713" v="7451" actId="21"/>
          <ac:spMkLst>
            <pc:docMk/>
            <pc:sldMk cId="2922572698" sldId="289"/>
            <ac:spMk id="7" creationId="{CCD311B2-165B-4D25-8FE2-EA77F83612AF}"/>
          </ac:spMkLst>
        </pc:spChg>
        <pc:spChg chg="del">
          <ac:chgData name="seungchan141414@chosun.kr" userId="bc6960ca-88cf-4a00-b4bb-b3058180e4fa" providerId="ADAL" clId="{08695C92-8578-4D21-A7AA-A26C5780F2BD}" dt="2023-11-20T08:11:17.713" v="7451" actId="21"/>
          <ac:spMkLst>
            <pc:docMk/>
            <pc:sldMk cId="2922572698" sldId="289"/>
            <ac:spMk id="8" creationId="{FBE9FE06-1947-41A1-93B0-517A4C4D1F2C}"/>
          </ac:spMkLst>
        </pc:spChg>
        <pc:spChg chg="del">
          <ac:chgData name="seungchan141414@chosun.kr" userId="bc6960ca-88cf-4a00-b4bb-b3058180e4fa" providerId="ADAL" clId="{08695C92-8578-4D21-A7AA-A26C5780F2BD}" dt="2023-11-20T08:11:17.713" v="7451" actId="21"/>
          <ac:spMkLst>
            <pc:docMk/>
            <pc:sldMk cId="2922572698" sldId="289"/>
            <ac:spMk id="9" creationId="{037F4B3C-A6A7-412C-93F2-914B4467CABB}"/>
          </ac:spMkLst>
        </pc:spChg>
        <pc:spChg chg="del">
          <ac:chgData name="seungchan141414@chosun.kr" userId="bc6960ca-88cf-4a00-b4bb-b3058180e4fa" providerId="ADAL" clId="{08695C92-8578-4D21-A7AA-A26C5780F2BD}" dt="2023-11-20T08:11:17.713" v="7451" actId="21"/>
          <ac:spMkLst>
            <pc:docMk/>
            <pc:sldMk cId="2922572698" sldId="289"/>
            <ac:spMk id="31" creationId="{D866AC85-CED8-4C26-8CA4-7CE5345DD8D2}"/>
          </ac:spMkLst>
        </pc:spChg>
        <pc:picChg chg="add mod">
          <ac:chgData name="seungchan141414@chosun.kr" userId="bc6960ca-88cf-4a00-b4bb-b3058180e4fa" providerId="ADAL" clId="{08695C92-8578-4D21-A7AA-A26C5780F2BD}" dt="2023-11-20T08:13:19.453" v="7485" actId="1076"/>
          <ac:picMkLst>
            <pc:docMk/>
            <pc:sldMk cId="2922572698" sldId="289"/>
            <ac:picMk id="10" creationId="{A8DAC6C4-D811-49AF-B2EB-A622DF3AAF01}"/>
          </ac:picMkLst>
        </pc:picChg>
        <pc:picChg chg="add mod">
          <ac:chgData name="seungchan141414@chosun.kr" userId="bc6960ca-88cf-4a00-b4bb-b3058180e4fa" providerId="ADAL" clId="{08695C92-8578-4D21-A7AA-A26C5780F2BD}" dt="2023-11-20T08:13:22.385" v="7487" actId="1076"/>
          <ac:picMkLst>
            <pc:docMk/>
            <pc:sldMk cId="2922572698" sldId="289"/>
            <ac:picMk id="11" creationId="{E09EEFFA-010F-4F31-9854-04305563C5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99B52-7017-4042-AE91-D981259D0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DF38B-A818-4FC9-B076-6640147CA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A18C3-3751-4DB2-8B6A-4F056EB3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02B5E-2487-4495-9C71-A1FEC401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9171C-FD98-4E91-89FC-B7E0380B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1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FA689-BA7C-46AA-B2B0-6ED33677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74E0F4-FD93-4075-83D3-819E60138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9754E-39F9-44BE-A4FC-00EDD3F3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5EE89-2462-4CB5-8ED4-374D490F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F254D-4DE4-45EA-8928-3B0617DB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4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9F7CF7-7B7D-4516-98D9-9CDA9C88B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7A273-0AC7-4FCD-B917-BC6D89DC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8AF2C-4F42-4979-8187-3175B91F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BA1E7-7E95-45E9-87E4-CA5C19D6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0A3C1-86C6-491B-B835-19BA11CE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6B0B7-037B-461D-B31D-2AFCBD34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C753A-9B0A-460B-B40A-B860775A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42817-605D-4052-A8E3-CEE8839D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4BDBD-CF1F-4EC1-9932-07C92100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991B-14EE-4609-B77E-12AA3CEA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C4235-1E58-474D-8DA2-B415F3C0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4CC52-6DC7-4F9E-9491-EFE621ED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E4821-7DB9-40AF-B8B1-401DB5FA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933E4-16B6-4759-9AB5-75C5F4E8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A5E06-24A7-4376-A132-BD224A7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AB072-9578-486E-AEE8-B64C11B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FB2FA-4488-48C4-B40A-DA8B99377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56B90-5F8A-4898-8CCC-11E03384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37BFD-3BBC-419A-B28E-EE081FC9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9C2E8-322C-4C02-91EB-24983159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FFCD0-2CC8-4C7E-AC09-1111B02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88066-B716-4015-8BCD-7ACE05D3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7C51D-9F4C-4FCC-AB3C-30C0E421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61E00-EF9E-49CD-BF13-0CD492E4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23222-8E55-4A8E-8E92-D52D6EDA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9B96EC-B813-4386-9374-8FA2F45B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CFB1AF-CEF2-419B-B7A7-2942469C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AB1C62-7FF2-4990-9331-DA54E8AE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6A84E3-7EB6-400E-AB2B-59F074D4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8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DCDF-7721-41D1-A1AB-D6A34562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2FAAA-B3F0-4FE4-80DB-A8108520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B4AEB4-B27A-4279-99E2-B2B68866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AE24C-F61E-4BBC-B53F-6CC00C0A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5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5AAF0-E57F-468A-A806-91B4B415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0A3B29-D888-4C8A-99D1-948BE8E3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473A7-4A85-4873-A0AF-3C7E7E0F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A4C97-12F5-425D-AC8D-9EE8CDBA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883B5-5C3E-44A3-AE70-740F1D2E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7E2D2-84C2-44DB-AC6F-5E979293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6BAD2-C7A6-4E6E-9C0A-FC1B8E49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F85CA-2A72-4CC4-9270-FE4714C0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FAB46-8C13-4717-B3A8-E07B65BB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41CE-8604-45F7-A8BD-5B7E0A52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3BFDE-ECCD-4769-8375-E2329DB76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F2CC8-9777-4308-8A3D-5E3251F2D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7D931-BC4F-4CBF-988D-77DBD615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BF861-EC71-4E1F-B480-FA502B43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488A1-0852-4600-B41D-19A9E26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A7C19-B0BF-4A06-AE51-630922A0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9C0F1-356C-4161-8DD8-0095F6EF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48084-533D-4BB5-9C9F-547705131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911C-75B5-4688-8A99-647B01353F8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5CCDD-5C3D-41B6-871B-FAFA37991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E3E31-FCCC-4967-A886-1A0F36A89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35C8-2C17-45E4-96EB-2AE4B3863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mdrk1414.tistory.com/" TargetMode="External"/><Relationship Id="rId4" Type="http://schemas.openxmlformats.org/officeDocument/2006/relationships/hyperlink" Target="https://blog.naver.com/dmdrk141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sunkr-my.sharepoint.com/:f:/g/personal/seungchan141414_chosun_kr/Eq5ern7W7xhLsPJAhbgbgbEBObfNdoJ0EtvD8r3PpEcBoA?e=q6zYH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D13B-8C55-49CF-9BCB-BF3131ABC503}"/>
              </a:ext>
            </a:extLst>
          </p:cNvPr>
          <p:cNvSpPr txBox="1"/>
          <p:nvPr/>
        </p:nvSpPr>
        <p:spPr>
          <a:xfrm>
            <a:off x="1226890" y="826126"/>
            <a:ext cx="49557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l">
              <a:buAutoNum type="arabicPeriod"/>
            </a:pPr>
            <a:r>
              <a:rPr lang="ko-KR" altLang="en-US" sz="3600" b="1" i="0" dirty="0">
                <a:solidFill>
                  <a:srgbClr val="1F2328"/>
                </a:solidFill>
                <a:effectLst/>
                <a:latin typeface="-apple-system"/>
              </a:rPr>
              <a:t>소개</a:t>
            </a:r>
            <a:endParaRPr lang="en-US" altLang="ko-KR" sz="3600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ko-KR" altLang="en-US" sz="36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안녕하세요 박승찬입니다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저는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컴퓨터 공학과 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3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학년에 재학중입니다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. 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A4C29F-CF30-49EF-91D7-F8B0494B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02" y="826126"/>
            <a:ext cx="3383708" cy="331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D71B87-0A40-4F1B-B741-F7FCFAD76A67}"/>
              </a:ext>
            </a:extLst>
          </p:cNvPr>
          <p:cNvSpPr txBox="1"/>
          <p:nvPr/>
        </p:nvSpPr>
        <p:spPr>
          <a:xfrm>
            <a:off x="1226890" y="3244334"/>
            <a:ext cx="49557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저의 취미는 달리기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자바 프로그래밍 입니다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1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2</a:t>
            </a:r>
            <a:r>
              <a:rPr lang="ko-KR" altLang="en-US" b="1" dirty="0" err="1">
                <a:solidFill>
                  <a:srgbClr val="1F2328"/>
                </a:solidFill>
                <a:latin typeface="-apple-system"/>
              </a:rPr>
              <a:t>년전에</a:t>
            </a:r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b="1" dirty="0" err="1">
                <a:solidFill>
                  <a:srgbClr val="1F2328"/>
                </a:solidFill>
                <a:latin typeface="-apple-system"/>
              </a:rPr>
              <a:t>알게된</a:t>
            </a:r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 </a:t>
            </a:r>
            <a:endParaRPr lang="en-US" altLang="ko-KR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b="1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b="1" dirty="0" err="1">
                <a:solidFill>
                  <a:srgbClr val="1F2328"/>
                </a:solidFill>
                <a:latin typeface="-apple-system"/>
              </a:rPr>
              <a:t>우테코</a:t>
            </a:r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 덕분에 프로그래밍이 재미있어요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7412" name="Picture 4" descr="이모티콘 레퍼런스에 있는 소영 이님의 핀 - 2023 | 웃긴 사람들, 사람들, 밈">
            <a:extLst>
              <a:ext uri="{FF2B5EF4-FFF2-40B4-BE49-F238E27FC236}">
                <a16:creationId xmlns:a16="http://schemas.microsoft.com/office/drawing/2014/main" id="{BCA8DDFC-3556-4846-BD39-DE87613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4141476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CAA88B-D6B6-4F14-9DC4-58C1CAA2F3A3}"/>
              </a:ext>
            </a:extLst>
          </p:cNvPr>
          <p:cNvSpPr txBox="1"/>
          <p:nvPr/>
        </p:nvSpPr>
        <p:spPr>
          <a:xfrm>
            <a:off x="0" y="5389007"/>
            <a:ext cx="30399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네이버</a:t>
            </a:r>
            <a:endParaRPr lang="en-US" altLang="ko-KR" sz="1100" dirty="0"/>
          </a:p>
          <a:p>
            <a:r>
              <a:rPr lang="ko-KR" altLang="en-US" sz="1100" dirty="0">
                <a:hlinkClick r:id="rId4"/>
              </a:rPr>
              <a:t>https://blog.naver.com/dmdrk1414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티스토리</a:t>
            </a:r>
            <a:endParaRPr lang="en-US" altLang="ko-KR" sz="1100" dirty="0"/>
          </a:p>
          <a:p>
            <a:r>
              <a:rPr lang="ko-KR" altLang="en-US" sz="1100" dirty="0">
                <a:hlinkClick r:id="rId5"/>
              </a:rPr>
              <a:t>https://dmdrk1414.tistory.com/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깃 </a:t>
            </a:r>
            <a:endParaRPr lang="en-US" altLang="ko-KR" sz="1100" dirty="0"/>
          </a:p>
          <a:p>
            <a:r>
              <a:rPr lang="ko-KR" altLang="en-US" sz="1100" dirty="0"/>
              <a:t>https://github.com/dmdrk1414</a:t>
            </a:r>
          </a:p>
        </p:txBody>
      </p:sp>
    </p:spTree>
    <p:extLst>
      <p:ext uri="{BB962C8B-B14F-4D97-AF65-F5344CB8AC3E}">
        <p14:creationId xmlns:p14="http://schemas.microsoft.com/office/powerpoint/2010/main" val="1306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9" y="310663"/>
            <a:ext cx="277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 err="1"/>
              <a:t>우테코</a:t>
            </a:r>
            <a:r>
              <a:rPr lang="ko-KR" altLang="en-US" dirty="0"/>
              <a:t> 과제 소개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02890-BEB3-4B86-BAF3-D6144E96AD25}"/>
              </a:ext>
            </a:extLst>
          </p:cNvPr>
          <p:cNvSpPr txBox="1"/>
          <p:nvPr/>
        </p:nvSpPr>
        <p:spPr>
          <a:xfrm>
            <a:off x="534534" y="1783378"/>
            <a:ext cx="2618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</a:t>
            </a:r>
            <a:r>
              <a:rPr lang="ko-KR" altLang="en-US" dirty="0"/>
              <a:t>주차 과제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ko-KR" altLang="en-US" dirty="0"/>
              <a:t>자바 야구 게임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A816C-E979-46F7-B67A-29673081732B}"/>
              </a:ext>
            </a:extLst>
          </p:cNvPr>
          <p:cNvSpPr txBox="1"/>
          <p:nvPr/>
        </p:nvSpPr>
        <p:spPr>
          <a:xfrm>
            <a:off x="534534" y="3726478"/>
            <a:ext cx="2618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주차 과제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ko-KR" altLang="en-US" dirty="0"/>
              <a:t>자바 레이싱 게임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8DDF0-AA02-4701-9DED-2CA93CE4A7ED}"/>
              </a:ext>
            </a:extLst>
          </p:cNvPr>
          <p:cNvSpPr txBox="1"/>
          <p:nvPr/>
        </p:nvSpPr>
        <p:spPr>
          <a:xfrm>
            <a:off x="6096000" y="1796564"/>
            <a:ext cx="2618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/>
              <a:t>3</a:t>
            </a:r>
            <a:r>
              <a:rPr lang="ko-KR" altLang="en-US"/>
              <a:t>주차 과제</a:t>
            </a: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  <a:p>
            <a:pPr lvl="1"/>
            <a:r>
              <a:rPr lang="ko-KR" altLang="en-US"/>
              <a:t>자바 로또 게임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302C7-B490-486A-BEE4-B9325C7F5E88}"/>
              </a:ext>
            </a:extLst>
          </p:cNvPr>
          <p:cNvSpPr txBox="1"/>
          <p:nvPr/>
        </p:nvSpPr>
        <p:spPr>
          <a:xfrm>
            <a:off x="5966844" y="3838397"/>
            <a:ext cx="28765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4</a:t>
            </a:r>
            <a:r>
              <a:rPr lang="ko-KR" altLang="en-US" dirty="0"/>
              <a:t>주차 과제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ko-KR" altLang="en-US" dirty="0"/>
              <a:t>크리스 마스 이벤트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BA1F6-DB93-49FA-A465-DD8F2FC54D9A}"/>
              </a:ext>
            </a:extLst>
          </p:cNvPr>
          <p:cNvSpPr txBox="1"/>
          <p:nvPr/>
        </p:nvSpPr>
        <p:spPr>
          <a:xfrm>
            <a:off x="428625" y="2863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https://github.com/dmdrk1414/java-baseball-6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2596A-3AC8-497C-9B6E-565E9BE459E5}"/>
              </a:ext>
            </a:extLst>
          </p:cNvPr>
          <p:cNvSpPr txBox="1"/>
          <p:nvPr/>
        </p:nvSpPr>
        <p:spPr>
          <a:xfrm>
            <a:off x="428625" y="48112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https://github.com/dmdrk1414/java-racingcar-6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78F3-7F18-425D-844D-4282A7847F2A}"/>
              </a:ext>
            </a:extLst>
          </p:cNvPr>
          <p:cNvSpPr txBox="1"/>
          <p:nvPr/>
        </p:nvSpPr>
        <p:spPr>
          <a:xfrm>
            <a:off x="5795395" y="2863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https://github.com/dmdrk1414/java-lotto-6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76BBA-7F6D-4138-A66B-DB384BA14CF4}"/>
              </a:ext>
            </a:extLst>
          </p:cNvPr>
          <p:cNvSpPr txBox="1"/>
          <p:nvPr/>
        </p:nvSpPr>
        <p:spPr>
          <a:xfrm>
            <a:off x="5795395" y="4742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https://github.com/dmdrk1414/java-christmas-6</a:t>
            </a:r>
          </a:p>
        </p:txBody>
      </p:sp>
    </p:spTree>
    <p:extLst>
      <p:ext uri="{BB962C8B-B14F-4D97-AF65-F5344CB8AC3E}">
        <p14:creationId xmlns:p14="http://schemas.microsoft.com/office/powerpoint/2010/main" val="410036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9" y="310663"/>
            <a:ext cx="277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 err="1"/>
              <a:t>우테코</a:t>
            </a:r>
            <a:r>
              <a:rPr lang="ko-KR" altLang="en-US" dirty="0"/>
              <a:t> 과제 소개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02890-BEB3-4B86-BAF3-D6144E96AD25}"/>
              </a:ext>
            </a:extLst>
          </p:cNvPr>
          <p:cNvSpPr txBox="1"/>
          <p:nvPr/>
        </p:nvSpPr>
        <p:spPr>
          <a:xfrm>
            <a:off x="291080" y="1028700"/>
            <a:ext cx="2337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</a:t>
            </a:r>
            <a:r>
              <a:rPr lang="ko-KR" altLang="en-US" dirty="0"/>
              <a:t>주차 과제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ko-KR" altLang="en-US" dirty="0"/>
              <a:t>자바 야구 게임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BD8F0-2608-47ED-BB87-C1DE716D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6" y="90100"/>
            <a:ext cx="5164982" cy="2642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AB0D9-5EA2-46DD-828A-FCA58925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" y="3080892"/>
            <a:ext cx="5601013" cy="3200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AE7B2-1421-4715-98E3-21F4C8D0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258" y="600575"/>
            <a:ext cx="2493117" cy="56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9" y="310663"/>
            <a:ext cx="277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 err="1"/>
              <a:t>우테코</a:t>
            </a:r>
            <a:r>
              <a:rPr lang="ko-KR" altLang="en-US" dirty="0"/>
              <a:t> 과제 소개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02890-BEB3-4B86-BAF3-D6144E96AD25}"/>
              </a:ext>
            </a:extLst>
          </p:cNvPr>
          <p:cNvSpPr txBox="1"/>
          <p:nvPr/>
        </p:nvSpPr>
        <p:spPr>
          <a:xfrm>
            <a:off x="291080" y="1028700"/>
            <a:ext cx="2337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</a:t>
            </a:r>
            <a:r>
              <a:rPr lang="ko-KR" altLang="en-US" dirty="0"/>
              <a:t>주차 과제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ko-KR" altLang="en-US" dirty="0"/>
              <a:t>자바 야구 게임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DF03F-3A3F-4270-8C72-A26EED7234C4}"/>
              </a:ext>
            </a:extLst>
          </p:cNvPr>
          <p:cNvSpPr txBox="1"/>
          <p:nvPr/>
        </p:nvSpPr>
        <p:spPr>
          <a:xfrm>
            <a:off x="4126230" y="2175688"/>
            <a:ext cx="3939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</a:t>
            </a:r>
            <a:r>
              <a:rPr lang="ko-KR" altLang="en-US" dirty="0">
                <a:solidFill>
                  <a:srgbClr val="FF0000"/>
                </a:solidFill>
              </a:rPr>
              <a:t>마음대로 </a:t>
            </a:r>
            <a:r>
              <a:rPr lang="ko-KR" altLang="en-US" dirty="0"/>
              <a:t>프로그래밍을 만들어라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한계가 없다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정답이 없다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길</a:t>
            </a:r>
            <a:r>
              <a:rPr lang="ko-KR" altLang="en-US" dirty="0"/>
              <a:t>은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피드백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, 3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91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8" y="310663"/>
            <a:ext cx="4534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 err="1"/>
              <a:t>우테코</a:t>
            </a:r>
            <a:r>
              <a:rPr lang="ko-KR" altLang="en-US" dirty="0"/>
              <a:t> 피드백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, 3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83FB5-D724-4FE1-A396-BBC1DC72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0" y="956994"/>
            <a:ext cx="4474846" cy="3052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BC235C-4900-4222-8B8C-1E39FC87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23" y="894576"/>
            <a:ext cx="6720618" cy="21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8" y="310663"/>
            <a:ext cx="4534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 err="1"/>
              <a:t>우테코</a:t>
            </a:r>
            <a:r>
              <a:rPr lang="ko-KR" altLang="en-US" dirty="0"/>
              <a:t> 피드백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, 3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9A43BD-7C0A-44CF-B6C9-DBBC1EAD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6" y="1451522"/>
            <a:ext cx="5294890" cy="2655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292E7F-CF22-402A-9D97-2F3DCB38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46" y="1451522"/>
            <a:ext cx="6293871" cy="224417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CD6752-E880-4E24-9238-2EA27A49FE4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303520" y="2440810"/>
            <a:ext cx="336526" cy="13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85859A1-54E2-4C07-8E39-88BA1CAA2455}"/>
              </a:ext>
            </a:extLst>
          </p:cNvPr>
          <p:cNvSpPr/>
          <p:nvPr/>
        </p:nvSpPr>
        <p:spPr>
          <a:xfrm>
            <a:off x="5242560" y="2143630"/>
            <a:ext cx="51816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6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8" y="310663"/>
            <a:ext cx="3384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잘한다는 건 무엇인가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4" descr="Akamig on X: &quot;@simnalamburt 오메 오늘 생일이셨구나... 며칠 전에 멘션 받았던걸 검색하면서 우연찮게 알게 됐는데  그동안 절 정말정말 많이 도와주셨더라고요. 항상 감사하고 제가 도움은 못돼도 빔겅듀가 되어서 과제를 척살하시길 기원합니다. 생 신">
            <a:extLst>
              <a:ext uri="{FF2B5EF4-FFF2-40B4-BE49-F238E27FC236}">
                <a16:creationId xmlns:a16="http://schemas.microsoft.com/office/drawing/2014/main" id="{49EF148D-0DA9-4546-B1C7-C80E9337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93" y="791214"/>
            <a:ext cx="3194550" cy="52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656E52-669E-43EF-89BF-2C41F268C950}"/>
              </a:ext>
            </a:extLst>
          </p:cNvPr>
          <p:cNvSpPr txBox="1"/>
          <p:nvPr/>
        </p:nvSpPr>
        <p:spPr>
          <a:xfrm>
            <a:off x="4816959" y="1331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라이브 코딩을 </a:t>
            </a:r>
            <a:r>
              <a:rPr lang="ko-KR" altLang="en-US" dirty="0"/>
              <a:t>잘한다는 건 자바를 잘한다는 건가</a:t>
            </a:r>
            <a:r>
              <a:rPr lang="en-US" altLang="ko-KR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5EA9B-6669-499F-8CD3-F709A73D6DC2}"/>
              </a:ext>
            </a:extLst>
          </p:cNvPr>
          <p:cNvSpPr txBox="1"/>
          <p:nvPr/>
        </p:nvSpPr>
        <p:spPr>
          <a:xfrm>
            <a:off x="4816959" y="23012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잘한다는 건 없다 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익숙함만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44824A-6913-4664-AE2F-A45932A76057}"/>
              </a:ext>
            </a:extLst>
          </p:cNvPr>
          <p:cNvSpPr txBox="1"/>
          <p:nvPr/>
        </p:nvSpPr>
        <p:spPr>
          <a:xfrm>
            <a:off x="4877919" y="3818097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영어가 어색한데 외국인과의 대화는 즐거울까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2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8" y="310663"/>
            <a:ext cx="3384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잘한다는 건 무엇인가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연예계 '비정상' 두 외국인...엔터산업 혁신 위해 뭉쳤다 - 머니투데이">
            <a:extLst>
              <a:ext uri="{FF2B5EF4-FFF2-40B4-BE49-F238E27FC236}">
                <a16:creationId xmlns:a16="http://schemas.microsoft.com/office/drawing/2014/main" id="{573A10A3-158C-4233-9D7B-D0F32B42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576263"/>
            <a:ext cx="4584621" cy="30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135DA-5C3C-4A14-BEBF-7D8FFA3D7EE1}"/>
              </a:ext>
            </a:extLst>
          </p:cNvPr>
          <p:cNvSpPr txBox="1"/>
          <p:nvPr/>
        </p:nvSpPr>
        <p:spPr>
          <a:xfrm>
            <a:off x="777954" y="1598414"/>
            <a:ext cx="503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영어</a:t>
            </a:r>
            <a:r>
              <a:rPr lang="ko-KR" altLang="en-US" dirty="0"/>
              <a:t>가 어색한데 외국인과의 대화는 즐거울까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CA58B-D5E1-4845-AC0B-3E9BAE5C144F}"/>
              </a:ext>
            </a:extLst>
          </p:cNvPr>
          <p:cNvSpPr txBox="1"/>
          <p:nvPr/>
        </p:nvSpPr>
        <p:spPr>
          <a:xfrm>
            <a:off x="777954" y="2424500"/>
            <a:ext cx="503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자바</a:t>
            </a:r>
            <a:r>
              <a:rPr lang="ko-KR" altLang="en-US" dirty="0"/>
              <a:t>가 어색한데 컴퓨터와의 대화는 즐거울까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A2-52CF-44D2-9F6E-F7F7A7CA32CD}"/>
              </a:ext>
            </a:extLst>
          </p:cNvPr>
          <p:cNvSpPr txBox="1"/>
          <p:nvPr/>
        </p:nvSpPr>
        <p:spPr>
          <a:xfrm>
            <a:off x="1874134" y="4890254"/>
            <a:ext cx="738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라이브 코딩은 </a:t>
            </a:r>
            <a:r>
              <a:rPr lang="ko-KR" altLang="en-US" dirty="0"/>
              <a:t>그저 </a:t>
            </a:r>
            <a:r>
              <a:rPr lang="ko-KR" altLang="en-US" dirty="0">
                <a:solidFill>
                  <a:srgbClr val="FF0000"/>
                </a:solidFill>
              </a:rPr>
              <a:t>자바가 어색하지 않는지 </a:t>
            </a:r>
            <a:r>
              <a:rPr lang="ko-KR" altLang="en-US" dirty="0"/>
              <a:t>확인하는 시험이다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8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8" y="310663"/>
            <a:ext cx="3384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잘한다는 건 무엇인가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F9A24-0DA8-4B9E-9C0B-393426AA7846}"/>
              </a:ext>
            </a:extLst>
          </p:cNvPr>
          <p:cNvSpPr txBox="1"/>
          <p:nvPr/>
        </p:nvSpPr>
        <p:spPr>
          <a:xfrm>
            <a:off x="745569" y="1415264"/>
            <a:ext cx="9556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컴퓨터에게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나의 정보를 </a:t>
            </a:r>
            <a:r>
              <a:rPr lang="ko-KR" altLang="en-US" dirty="0">
                <a:solidFill>
                  <a:srgbClr val="FF0000"/>
                </a:solidFill>
              </a:rPr>
              <a:t>깔끔하게 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효율적으로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편하게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남들이 알아 먹을 수 있는 방법으로 </a:t>
            </a:r>
            <a:r>
              <a:rPr lang="ko-KR" altLang="en-US" dirty="0"/>
              <a:t>알려준다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03ECE-0F72-4DCE-AEB0-1149F3AB0B4A}"/>
              </a:ext>
            </a:extLst>
          </p:cNvPr>
          <p:cNvSpPr txBox="1"/>
          <p:nvPr/>
        </p:nvSpPr>
        <p:spPr>
          <a:xfrm>
            <a:off x="839246" y="3429000"/>
            <a:ext cx="95561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내가 여자친구한테 </a:t>
            </a:r>
            <a:r>
              <a:rPr lang="en-US" altLang="ko-KR" dirty="0"/>
              <a:t>“</a:t>
            </a:r>
            <a:r>
              <a:rPr lang="ko-KR" altLang="en-US" dirty="0"/>
              <a:t>귀여워요</a:t>
            </a:r>
            <a:r>
              <a:rPr lang="en-US" altLang="ko-KR" dirty="0"/>
              <a:t>” </a:t>
            </a:r>
            <a:r>
              <a:rPr lang="ko-KR" altLang="en-US" dirty="0"/>
              <a:t>말을 하면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귀엽다라는</a:t>
            </a:r>
            <a:r>
              <a:rPr lang="ko-KR" altLang="en-US" dirty="0"/>
              <a:t> 것이 </a:t>
            </a:r>
            <a:r>
              <a:rPr lang="ko-KR" altLang="en-US" dirty="0" err="1"/>
              <a:t>중요한건가요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당신은 저에게 </a:t>
            </a:r>
            <a:r>
              <a:rPr lang="ko-KR" altLang="en-US" dirty="0" err="1"/>
              <a:t>소중합니다의</a:t>
            </a:r>
            <a:r>
              <a:rPr lang="ko-KR" altLang="en-US" dirty="0"/>
              <a:t> 마음이 중요한가요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64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8" y="310663"/>
            <a:ext cx="3384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잘한다는 건 무엇인가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F352-3705-48BA-AE3A-DDEC7048C58B}"/>
              </a:ext>
            </a:extLst>
          </p:cNvPr>
          <p:cNvSpPr txBox="1"/>
          <p:nvPr/>
        </p:nvSpPr>
        <p:spPr>
          <a:xfrm>
            <a:off x="1765077" y="888705"/>
            <a:ext cx="738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라이브 코딩은 </a:t>
            </a:r>
            <a:r>
              <a:rPr lang="ko-KR" altLang="en-US" dirty="0"/>
              <a:t>그저 </a:t>
            </a:r>
            <a:r>
              <a:rPr lang="ko-KR" altLang="en-US" dirty="0">
                <a:solidFill>
                  <a:srgbClr val="FF0000"/>
                </a:solidFill>
              </a:rPr>
              <a:t>자바가 어색하지 않는지 </a:t>
            </a:r>
            <a:r>
              <a:rPr lang="ko-KR" altLang="en-US" dirty="0"/>
              <a:t>확인하는 시험이다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9D6C1-10B8-4B86-A24C-3D379478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78" y="1538219"/>
            <a:ext cx="6353263" cy="3152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1FFF57-CFD7-449F-BF51-21570B64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4" y="2167345"/>
            <a:ext cx="5167063" cy="252330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F957DC-E638-4B74-9172-212D96251570}"/>
              </a:ext>
            </a:extLst>
          </p:cNvPr>
          <p:cNvSpPr/>
          <p:nvPr/>
        </p:nvSpPr>
        <p:spPr>
          <a:xfrm>
            <a:off x="4368316" y="3567087"/>
            <a:ext cx="1443040" cy="508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C1416-5296-4E2A-B25D-EE88DF02EA9D}"/>
              </a:ext>
            </a:extLst>
          </p:cNvPr>
          <p:cNvSpPr txBox="1"/>
          <p:nvPr/>
        </p:nvSpPr>
        <p:spPr>
          <a:xfrm>
            <a:off x="7810150" y="4786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기교</a:t>
            </a:r>
          </a:p>
        </p:txBody>
      </p:sp>
    </p:spTree>
    <p:extLst>
      <p:ext uri="{BB962C8B-B14F-4D97-AF65-F5344CB8AC3E}">
        <p14:creationId xmlns:p14="http://schemas.microsoft.com/office/powerpoint/2010/main" val="29254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7" y="31066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클래스와 메서드를 만들어 본적이 있는가</a:t>
            </a:r>
            <a:r>
              <a:rPr lang="en-US" altLang="ko-KR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2CEBA-1CBF-4066-8F08-48F87F8FF3A3}"/>
              </a:ext>
            </a:extLst>
          </p:cNvPr>
          <p:cNvSpPr txBox="1"/>
          <p:nvPr/>
        </p:nvSpPr>
        <p:spPr>
          <a:xfrm>
            <a:off x="1907795" y="2980184"/>
            <a:ext cx="86203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내가 생각하는 클래스는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>
                <a:solidFill>
                  <a:srgbClr val="FF0000"/>
                </a:solidFill>
              </a:rPr>
              <a:t>어떤 물체의 추상적인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공통적인</a:t>
            </a:r>
            <a:r>
              <a:rPr lang="en-US" altLang="ko-KR" sz="2800" dirty="0">
                <a:solidFill>
                  <a:srgbClr val="FF0000"/>
                </a:solidFill>
              </a:rPr>
              <a:t>) </a:t>
            </a:r>
            <a:r>
              <a:rPr lang="ko-KR" altLang="en-US" sz="2800" dirty="0">
                <a:solidFill>
                  <a:srgbClr val="FF0000"/>
                </a:solidFill>
              </a:rPr>
              <a:t>부분을 정의 </a:t>
            </a:r>
            <a:r>
              <a:rPr lang="ko-KR" altLang="en-US" sz="2800" dirty="0" err="1">
                <a:solidFill>
                  <a:srgbClr val="FF0000"/>
                </a:solidFill>
              </a:rPr>
              <a:t>한것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D2AD9-0B80-49F5-BAB0-A8B2AABC1789}"/>
              </a:ext>
            </a:extLst>
          </p:cNvPr>
          <p:cNvSpPr txBox="1"/>
          <p:nvPr/>
        </p:nvSpPr>
        <p:spPr>
          <a:xfrm>
            <a:off x="1907795" y="1788145"/>
            <a:ext cx="8620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클래스란 무엇인가</a:t>
            </a:r>
            <a:r>
              <a:rPr lang="en-US" altLang="ko-KR" sz="2800" dirty="0"/>
              <a:t>? </a:t>
            </a:r>
            <a:r>
              <a:rPr lang="ko-KR" altLang="en-US" sz="2800" dirty="0"/>
              <a:t>의 생각을 </a:t>
            </a:r>
            <a:r>
              <a:rPr lang="ko-KR" altLang="en-US" sz="2800" dirty="0" err="1"/>
              <a:t>해본적</a:t>
            </a:r>
            <a:r>
              <a:rPr lang="ko-KR" altLang="en-US" sz="2800" dirty="0"/>
              <a:t> 있나요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48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D13B-8C55-49CF-9BCB-BF3131ABC503}"/>
              </a:ext>
            </a:extLst>
          </p:cNvPr>
          <p:cNvSpPr txBox="1"/>
          <p:nvPr/>
        </p:nvSpPr>
        <p:spPr>
          <a:xfrm>
            <a:off x="4099071" y="636666"/>
            <a:ext cx="3865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1" i="0" dirty="0">
                <a:solidFill>
                  <a:srgbClr val="1F2328"/>
                </a:solidFill>
                <a:effectLst/>
                <a:latin typeface="-apple-system"/>
              </a:rPr>
              <a:t>오늘 만남의 목적</a:t>
            </a:r>
            <a:endParaRPr lang="en-US" altLang="ko-KR" sz="36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36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A4C29F-CF30-49EF-91D7-F8B0494B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17" y="184113"/>
            <a:ext cx="1310500" cy="128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783A7-23CF-4FA8-9A93-A466AB60FB4F}"/>
              </a:ext>
            </a:extLst>
          </p:cNvPr>
          <p:cNvSpPr txBox="1"/>
          <p:nvPr/>
        </p:nvSpPr>
        <p:spPr>
          <a:xfrm>
            <a:off x="5379790" y="1937857"/>
            <a:ext cx="1239124" cy="729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4000" b="1" dirty="0">
                <a:solidFill>
                  <a:srgbClr val="FF0000"/>
                </a:solidFill>
                <a:latin typeface="-apple-system"/>
              </a:rPr>
              <a:t>공유</a:t>
            </a:r>
            <a:endParaRPr lang="ko-KR" altLang="en-US" sz="4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FB8D0-675A-4982-9CE1-50E5876704CF}"/>
              </a:ext>
            </a:extLst>
          </p:cNvPr>
          <p:cNvSpPr txBox="1"/>
          <p:nvPr/>
        </p:nvSpPr>
        <p:spPr>
          <a:xfrm>
            <a:off x="4343924" y="3195597"/>
            <a:ext cx="3504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4000" b="1" dirty="0">
                <a:solidFill>
                  <a:srgbClr val="FF0000"/>
                </a:solidFill>
                <a:latin typeface="-apple-system"/>
              </a:rPr>
              <a:t>지식의 전승</a:t>
            </a:r>
            <a:r>
              <a:rPr lang="en-US" altLang="ko-KR" sz="4000" b="1" dirty="0">
                <a:solidFill>
                  <a:srgbClr val="FF0000"/>
                </a:solidFill>
                <a:latin typeface="-apple-system"/>
              </a:rPr>
              <a:t>….</a:t>
            </a:r>
            <a:endParaRPr lang="ko-KR" altLang="en-US" sz="4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77D2F-4AF6-4BC9-AC51-D466C8221C73}"/>
              </a:ext>
            </a:extLst>
          </p:cNvPr>
          <p:cNvSpPr txBox="1"/>
          <p:nvPr/>
        </p:nvSpPr>
        <p:spPr>
          <a:xfrm>
            <a:off x="2070289" y="4026301"/>
            <a:ext cx="9498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4000" b="1" dirty="0">
                <a:latin typeface="-apple-system"/>
              </a:rPr>
              <a:t>왜 </a:t>
            </a:r>
            <a:r>
              <a:rPr lang="ko-KR" altLang="en-US" sz="4000" b="1" dirty="0">
                <a:solidFill>
                  <a:srgbClr val="FF0000"/>
                </a:solidFill>
                <a:latin typeface="-apple-system"/>
              </a:rPr>
              <a:t>전국</a:t>
            </a:r>
            <a:r>
              <a:rPr lang="ko-KR" altLang="en-US" sz="4000" b="1" dirty="0">
                <a:latin typeface="-apple-system"/>
              </a:rPr>
              <a:t>에는 </a:t>
            </a:r>
            <a:endParaRPr lang="en-US" altLang="ko-KR" sz="4000" b="1" dirty="0">
              <a:latin typeface="-apple-system"/>
            </a:endParaRPr>
          </a:p>
          <a:p>
            <a:pPr algn="l"/>
            <a:r>
              <a:rPr lang="ko-KR" altLang="en-US" sz="4000" b="1" dirty="0">
                <a:latin typeface="-apple-system"/>
              </a:rPr>
              <a:t>프로그래밍을 잘하는 사람들이 많은가</a:t>
            </a:r>
            <a:r>
              <a:rPr lang="en-US" altLang="ko-KR" sz="4000" b="1" dirty="0">
                <a:latin typeface="-apple-system"/>
              </a:rPr>
              <a:t>….</a:t>
            </a:r>
            <a:endParaRPr lang="ko-KR" altLang="en-US" sz="4000" b="1" i="0" dirty="0"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CD021-5EBB-493D-BB0E-70F2E13C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0" y="5536706"/>
            <a:ext cx="3027645" cy="1102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3202A1-4D74-44AE-A155-83E8B005097B}"/>
              </a:ext>
            </a:extLst>
          </p:cNvPr>
          <p:cNvSpPr txBox="1"/>
          <p:nvPr/>
        </p:nvSpPr>
        <p:spPr>
          <a:xfrm>
            <a:off x="3668005" y="6037604"/>
            <a:ext cx="3532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  <a:latin typeface="-apple-system"/>
                <a:sym typeface="Wingdings" panose="05000000000000000000" pitchFamily="2" charset="2"/>
              </a:rPr>
              <a:t> </a:t>
            </a:r>
            <a:r>
              <a:rPr lang="ko-KR" altLang="en-US" sz="1400" b="1" i="0" dirty="0" err="1">
                <a:effectLst/>
                <a:latin typeface="-apple-system"/>
                <a:sym typeface="Wingdings" panose="05000000000000000000" pitchFamily="2" charset="2"/>
              </a:rPr>
              <a:t>우테코</a:t>
            </a:r>
            <a:r>
              <a:rPr lang="ko-KR" altLang="en-US" sz="1400" b="1" i="0" dirty="0">
                <a:effectLst/>
                <a:latin typeface="-apple-system"/>
                <a:sym typeface="Wingdings" panose="05000000000000000000" pitchFamily="2" charset="2"/>
              </a:rPr>
              <a:t> 지원자 </a:t>
            </a:r>
            <a:r>
              <a:rPr lang="en-US" altLang="ko-KR" sz="1400" b="1" dirty="0">
                <a:latin typeface="-apple-system"/>
                <a:sym typeface="Wingdings" panose="05000000000000000000" pitchFamily="2" charset="2"/>
              </a:rPr>
              <a:t>2</a:t>
            </a:r>
            <a:r>
              <a:rPr lang="ko-KR" altLang="en-US" sz="1400" b="1" dirty="0">
                <a:latin typeface="-apple-system"/>
                <a:sym typeface="Wingdings" panose="05000000000000000000" pitchFamily="2" charset="2"/>
              </a:rPr>
              <a:t>천명</a:t>
            </a:r>
            <a:endParaRPr lang="ko-KR" altLang="en-US" sz="1400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3568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7" y="31066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클래스와 메서드를 만들어 본적이 있는가</a:t>
            </a:r>
            <a:r>
              <a:rPr lang="en-US" altLang="ko-KR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0B885-0C09-4BAF-B50A-A85A4537D37D}"/>
              </a:ext>
            </a:extLst>
          </p:cNvPr>
          <p:cNvSpPr txBox="1"/>
          <p:nvPr/>
        </p:nvSpPr>
        <p:spPr>
          <a:xfrm>
            <a:off x="964734" y="1057013"/>
            <a:ext cx="1766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 요구 사항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디데이 할인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주말 할인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평일 할인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특별 할인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38E59-3ED8-40E3-80C7-F28D20E138C5}"/>
              </a:ext>
            </a:extLst>
          </p:cNvPr>
          <p:cNvSpPr txBox="1"/>
          <p:nvPr/>
        </p:nvSpPr>
        <p:spPr>
          <a:xfrm>
            <a:off x="4212311" y="1913447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공통적인 사항이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47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182107" y="31066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클래스와 메서드를 만들어 본적이 있는가</a:t>
            </a:r>
            <a:r>
              <a:rPr lang="en-US" altLang="ko-KR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A45BF6-B3C7-4DE2-95A2-EAB22B38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3" y="860449"/>
            <a:ext cx="5639587" cy="55062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583D87-9A68-4396-BAE7-E422A41E2C0C}"/>
              </a:ext>
            </a:extLst>
          </p:cNvPr>
          <p:cNvSpPr txBox="1"/>
          <p:nvPr/>
        </p:nvSpPr>
        <p:spPr>
          <a:xfrm flipH="1">
            <a:off x="6167305" y="3279516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Abstract</a:t>
            </a:r>
            <a:r>
              <a:rPr lang="ko-KR" altLang="en-US" dirty="0"/>
              <a:t>을 왜 만들었는가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62B09-2C92-47C4-9D9B-FDD8BEB71144}"/>
              </a:ext>
            </a:extLst>
          </p:cNvPr>
          <p:cNvSpPr txBox="1"/>
          <p:nvPr/>
        </p:nvSpPr>
        <p:spPr>
          <a:xfrm flipH="1">
            <a:off x="6096000" y="623830"/>
            <a:ext cx="5527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ko-KR" altLang="en-US" dirty="0"/>
              <a:t>을 </a:t>
            </a:r>
            <a:r>
              <a:rPr lang="ko-KR" altLang="en-US" sz="3600" dirty="0">
                <a:solidFill>
                  <a:srgbClr val="FF0000"/>
                </a:solidFill>
              </a:rPr>
              <a:t>왜</a:t>
            </a:r>
            <a:r>
              <a:rPr lang="ko-KR" altLang="en-US" dirty="0"/>
              <a:t> 만들었는가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>
                <a:solidFill>
                  <a:srgbClr val="FF0000"/>
                </a:solidFill>
              </a:rPr>
              <a:t>상속</a:t>
            </a:r>
            <a:r>
              <a:rPr lang="ko-KR" altLang="en-US" dirty="0"/>
              <a:t>관계를 정의하고 상속 클래스가 공통적으로 메서드를 사용하고자 추상 클래스를 정의 하였다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주말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할인</a:t>
            </a:r>
            <a:r>
              <a:rPr lang="en-US" altLang="ko-KR" dirty="0"/>
              <a:t>, </a:t>
            </a:r>
            <a:r>
              <a:rPr lang="ko-KR" altLang="en-US" dirty="0"/>
              <a:t>평일 </a:t>
            </a:r>
            <a:r>
              <a:rPr lang="ko-KR" altLang="en-US" dirty="0">
                <a:solidFill>
                  <a:srgbClr val="FF0000"/>
                </a:solidFill>
              </a:rPr>
              <a:t>할인</a:t>
            </a:r>
            <a:r>
              <a:rPr lang="en-US" altLang="ko-KR" dirty="0"/>
              <a:t>, </a:t>
            </a:r>
            <a:r>
              <a:rPr lang="ko-KR" altLang="en-US" dirty="0"/>
              <a:t>디데이 </a:t>
            </a:r>
            <a:r>
              <a:rPr lang="ko-KR" altLang="en-US" dirty="0">
                <a:solidFill>
                  <a:srgbClr val="FF0000"/>
                </a:solidFill>
              </a:rPr>
              <a:t>할인</a:t>
            </a:r>
            <a:r>
              <a:rPr lang="en-US" altLang="ko-KR" dirty="0"/>
              <a:t>, </a:t>
            </a:r>
            <a:r>
              <a:rPr lang="ko-KR" altLang="en-US" dirty="0"/>
              <a:t>특별 </a:t>
            </a:r>
            <a:r>
              <a:rPr lang="ko-KR" altLang="en-US" dirty="0">
                <a:solidFill>
                  <a:srgbClr val="FF0000"/>
                </a:solidFill>
              </a:rPr>
              <a:t>할인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할인의 공통적인 부분을 </a:t>
            </a:r>
            <a:r>
              <a:rPr lang="ko-KR" altLang="en-US" dirty="0">
                <a:solidFill>
                  <a:srgbClr val="FF0000"/>
                </a:solidFill>
              </a:rPr>
              <a:t>추상화</a:t>
            </a:r>
            <a:r>
              <a:rPr lang="ko-KR" altLang="en-US" dirty="0"/>
              <a:t> 시키기 위함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50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클래스와 메서드를 만들어 본적이 있는가</a:t>
            </a:r>
            <a:r>
              <a:rPr lang="en-US" altLang="ko-KR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74638E-CDB4-40ED-8707-7D355498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22" y="1373628"/>
            <a:ext cx="9895780" cy="706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AEF11-16A5-4CE6-BB8D-6747E774A79B}"/>
              </a:ext>
            </a:extLst>
          </p:cNvPr>
          <p:cNvSpPr txBox="1"/>
          <p:nvPr/>
        </p:nvSpPr>
        <p:spPr>
          <a:xfrm flipH="1">
            <a:off x="5381412" y="850408"/>
            <a:ext cx="288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계산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총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할인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20132-7A6D-4FA3-8882-D621A44D5A9B}"/>
              </a:ext>
            </a:extLst>
          </p:cNvPr>
          <p:cNvSpPr txBox="1"/>
          <p:nvPr/>
        </p:nvSpPr>
        <p:spPr>
          <a:xfrm flipH="1">
            <a:off x="1354342" y="3546447"/>
            <a:ext cx="837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메서드를 보고 기능을 </a:t>
            </a:r>
            <a:r>
              <a:rPr lang="ko-KR" altLang="en-US" sz="2400" dirty="0">
                <a:solidFill>
                  <a:srgbClr val="FF0000"/>
                </a:solidFill>
              </a:rPr>
              <a:t>유추 </a:t>
            </a:r>
            <a:r>
              <a:rPr lang="ko-KR" altLang="en-US" sz="2400" dirty="0" err="1">
                <a:solidFill>
                  <a:srgbClr val="FF0000"/>
                </a:solidFill>
              </a:rPr>
              <a:t>할수</a:t>
            </a:r>
            <a:r>
              <a:rPr lang="ko-KR" altLang="en-US" sz="2400" dirty="0">
                <a:solidFill>
                  <a:srgbClr val="FF0000"/>
                </a:solidFill>
              </a:rPr>
              <a:t> 있도록</a:t>
            </a:r>
            <a:r>
              <a:rPr lang="ko-KR" altLang="en-US" sz="2400" dirty="0"/>
              <a:t> 만들어야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698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객체지향적 관점에서 코딩을 하는 방법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7FB7B-0EDB-4A1B-80F7-E19342F0A41A}"/>
              </a:ext>
            </a:extLst>
          </p:cNvPr>
          <p:cNvSpPr txBox="1"/>
          <p:nvPr/>
        </p:nvSpPr>
        <p:spPr>
          <a:xfrm>
            <a:off x="2191624" y="1157573"/>
            <a:ext cx="1147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객체지향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BE75B-A05B-409A-9A4C-30F00D4ACAC9}"/>
              </a:ext>
            </a:extLst>
          </p:cNvPr>
          <p:cNvSpPr txBox="1"/>
          <p:nvPr/>
        </p:nvSpPr>
        <p:spPr>
          <a:xfrm>
            <a:off x="1948343" y="1736879"/>
            <a:ext cx="7338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세상을 프로그램으로 표현하는 방법 중 하나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C278A-DFD2-4213-A37A-B044998128F4}"/>
              </a:ext>
            </a:extLst>
          </p:cNvPr>
          <p:cNvSpPr txBox="1"/>
          <p:nvPr/>
        </p:nvSpPr>
        <p:spPr>
          <a:xfrm>
            <a:off x="4478323" y="3582239"/>
            <a:ext cx="24765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객체지향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가지 특징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캡슐화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추상화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상숙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다형성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7776EB-307E-4314-BC49-C5F51B2AC682}"/>
              </a:ext>
            </a:extLst>
          </p:cNvPr>
          <p:cNvSpPr/>
          <p:nvPr/>
        </p:nvSpPr>
        <p:spPr>
          <a:xfrm>
            <a:off x="2583809" y="1057013"/>
            <a:ext cx="5763237" cy="21811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객체지향적 관점에서 코딩을 하는 방법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행복한 사람 얼굴 로열티 무료 사진, 그림, 이미지 그리고 스톡 ...">
            <a:extLst>
              <a:ext uri="{FF2B5EF4-FFF2-40B4-BE49-F238E27FC236}">
                <a16:creationId xmlns:a16="http://schemas.microsoft.com/office/drawing/2014/main" id="{67146C5A-DDB2-49D6-8CAC-356E84405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5"/>
          <a:stretch/>
        </p:blipFill>
        <p:spPr bwMode="auto">
          <a:xfrm>
            <a:off x="286447" y="3086395"/>
            <a:ext cx="2163138" cy="18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사람(출처: ko.wikipedia.org)">
            <a:extLst>
              <a:ext uri="{FF2B5EF4-FFF2-40B4-BE49-F238E27FC236}">
                <a16:creationId xmlns:a16="http://schemas.microsoft.com/office/drawing/2014/main" id="{7A55DAA3-4BCB-478C-9A74-5202900A9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183" y="2820570"/>
            <a:ext cx="2007550" cy="200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E7BDEB-1CD0-4929-87CB-19FBC64B4F21}"/>
              </a:ext>
            </a:extLst>
          </p:cNvPr>
          <p:cNvSpPr txBox="1"/>
          <p:nvPr/>
        </p:nvSpPr>
        <p:spPr>
          <a:xfrm>
            <a:off x="998289" y="5248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람다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0DFE2-FE96-4977-8826-EA8155D19954}"/>
              </a:ext>
            </a:extLst>
          </p:cNvPr>
          <p:cNvSpPr txBox="1"/>
          <p:nvPr/>
        </p:nvSpPr>
        <p:spPr>
          <a:xfrm>
            <a:off x="10154792" y="4982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23443-F3F5-4E42-BB6C-70E115682118}"/>
              </a:ext>
            </a:extLst>
          </p:cNvPr>
          <p:cNvSpPr txBox="1"/>
          <p:nvPr/>
        </p:nvSpPr>
        <p:spPr>
          <a:xfrm>
            <a:off x="7036895" y="285414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상황 </a:t>
            </a:r>
            <a:r>
              <a:rPr lang="en-US" altLang="ko-KR" dirty="0"/>
              <a:t>: </a:t>
            </a:r>
            <a:r>
              <a:rPr lang="ko-KR" altLang="en-US" dirty="0" err="1"/>
              <a:t>과제을</a:t>
            </a:r>
            <a:r>
              <a:rPr lang="ko-KR" altLang="en-US" dirty="0"/>
              <a:t> 하다가 오류를 만났다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5C7-4547-4A63-9E40-66210B60DB70}"/>
              </a:ext>
            </a:extLst>
          </p:cNvPr>
          <p:cNvSpPr txBox="1"/>
          <p:nvPr/>
        </p:nvSpPr>
        <p:spPr>
          <a:xfrm>
            <a:off x="3108309" y="1338382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람다 </a:t>
            </a:r>
            <a:r>
              <a:rPr lang="en-US" altLang="ko-KR" b="1" dirty="0"/>
              <a:t>: </a:t>
            </a:r>
            <a:r>
              <a:rPr lang="ko-KR" altLang="en-US" b="1" dirty="0"/>
              <a:t>오류를 만났는데 어떻게 해결을 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8D514-CA93-465D-A86D-630C44FF4439}"/>
              </a:ext>
            </a:extLst>
          </p:cNvPr>
          <p:cNvSpPr txBox="1"/>
          <p:nvPr/>
        </p:nvSpPr>
        <p:spPr>
          <a:xfrm>
            <a:off x="3867331" y="197959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추상 </a:t>
            </a:r>
            <a:r>
              <a:rPr lang="en-US" altLang="ko-KR" b="1" dirty="0"/>
              <a:t>: </a:t>
            </a:r>
            <a:r>
              <a:rPr lang="ko-KR" altLang="en-US" b="1" dirty="0"/>
              <a:t>한번 오류를 읽어보자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CF6EA-159D-4801-B6D8-2CA0A3E15265}"/>
              </a:ext>
            </a:extLst>
          </p:cNvPr>
          <p:cNvSpPr txBox="1"/>
          <p:nvPr/>
        </p:nvSpPr>
        <p:spPr>
          <a:xfrm>
            <a:off x="3108309" y="2620799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람다 </a:t>
            </a:r>
            <a:r>
              <a:rPr lang="en-US" altLang="ko-KR" b="1" dirty="0"/>
              <a:t>: </a:t>
            </a:r>
            <a:r>
              <a:rPr lang="ko-KR" altLang="en-US" b="1" dirty="0"/>
              <a:t>아니야 내생각에는 </a:t>
            </a:r>
            <a:r>
              <a:rPr lang="ko-KR" altLang="en-US" b="1" dirty="0" err="1"/>
              <a:t>이코드가</a:t>
            </a:r>
            <a:r>
              <a:rPr lang="ko-KR" altLang="en-US" b="1" dirty="0"/>
              <a:t> 틀렸어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E9883-7E88-4423-8B1E-5809AF469865}"/>
              </a:ext>
            </a:extLst>
          </p:cNvPr>
          <p:cNvSpPr txBox="1"/>
          <p:nvPr/>
        </p:nvSpPr>
        <p:spPr>
          <a:xfrm>
            <a:off x="3792007" y="4035925"/>
            <a:ext cx="384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내용을 </a:t>
            </a:r>
            <a:r>
              <a:rPr lang="ko-KR" altLang="en-US" dirty="0">
                <a:solidFill>
                  <a:srgbClr val="FF0000"/>
                </a:solidFill>
              </a:rPr>
              <a:t>객체지향적</a:t>
            </a:r>
            <a:r>
              <a:rPr lang="ko-KR" altLang="en-US" dirty="0"/>
              <a:t>으로 본다면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클래스를 몇 개를 </a:t>
            </a:r>
            <a:r>
              <a:rPr lang="ko-KR" altLang="en-US" dirty="0" err="1"/>
              <a:t>만들어야하나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91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2AD271F-3AC3-4BA2-8EDA-022AA0549E6D}"/>
              </a:ext>
            </a:extLst>
          </p:cNvPr>
          <p:cNvSpPr/>
          <p:nvPr/>
        </p:nvSpPr>
        <p:spPr>
          <a:xfrm>
            <a:off x="4495354" y="2472117"/>
            <a:ext cx="2474929" cy="1484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 해석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분석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오류읽기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7776EB-307E-4314-BC49-C5F51B2AC682}"/>
              </a:ext>
            </a:extLst>
          </p:cNvPr>
          <p:cNvSpPr/>
          <p:nvPr/>
        </p:nvSpPr>
        <p:spPr>
          <a:xfrm>
            <a:off x="219138" y="792130"/>
            <a:ext cx="4009450" cy="1937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객체지향적 관점에서 코딩을 하는 방법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23443-F3F5-4E42-BB6C-70E115682118}"/>
              </a:ext>
            </a:extLst>
          </p:cNvPr>
          <p:cNvSpPr txBox="1"/>
          <p:nvPr/>
        </p:nvSpPr>
        <p:spPr>
          <a:xfrm>
            <a:off x="7036895" y="285414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상황 </a:t>
            </a:r>
            <a:r>
              <a:rPr lang="en-US" altLang="ko-KR" dirty="0"/>
              <a:t>: </a:t>
            </a:r>
            <a:r>
              <a:rPr lang="ko-KR" altLang="en-US" dirty="0" err="1"/>
              <a:t>과제을</a:t>
            </a:r>
            <a:r>
              <a:rPr lang="ko-KR" altLang="en-US" dirty="0"/>
              <a:t> 하다가 오류를 만났다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5C7-4547-4A63-9E40-66210B60DB70}"/>
              </a:ext>
            </a:extLst>
          </p:cNvPr>
          <p:cNvSpPr txBox="1"/>
          <p:nvPr/>
        </p:nvSpPr>
        <p:spPr>
          <a:xfrm>
            <a:off x="418077" y="1073499"/>
            <a:ext cx="41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람다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오류를 만났는데 어떻게 해결을 하나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8D514-CA93-465D-A86D-630C44FF4439}"/>
              </a:ext>
            </a:extLst>
          </p:cNvPr>
          <p:cNvSpPr txBox="1"/>
          <p:nvPr/>
        </p:nvSpPr>
        <p:spPr>
          <a:xfrm>
            <a:off x="1177100" y="1714707"/>
            <a:ext cx="2692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추상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한번 오류를 읽어보자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CF6EA-159D-4801-B6D8-2CA0A3E15265}"/>
              </a:ext>
            </a:extLst>
          </p:cNvPr>
          <p:cNvSpPr txBox="1"/>
          <p:nvPr/>
        </p:nvSpPr>
        <p:spPr>
          <a:xfrm>
            <a:off x="418077" y="2355916"/>
            <a:ext cx="400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람다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아니야 내생각에는 </a:t>
            </a:r>
            <a:r>
              <a:rPr lang="ko-KR" altLang="en-US" sz="1400" b="1" dirty="0" err="1"/>
              <a:t>이코드가</a:t>
            </a:r>
            <a:r>
              <a:rPr lang="ko-KR" altLang="en-US" sz="1400" b="1" dirty="0"/>
              <a:t> 틀렸어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5816547-83F3-4CA5-9F19-688DF67C8180}"/>
              </a:ext>
            </a:extLst>
          </p:cNvPr>
          <p:cNvSpPr/>
          <p:nvPr/>
        </p:nvSpPr>
        <p:spPr>
          <a:xfrm>
            <a:off x="1871525" y="4661459"/>
            <a:ext cx="2826309" cy="119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 해결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800" b="1" dirty="0" err="1">
                <a:solidFill>
                  <a:schemeClr val="tx1"/>
                </a:solidFill>
              </a:rPr>
              <a:t>이코드가</a:t>
            </a:r>
            <a:r>
              <a:rPr lang="ko-KR" altLang="en-US" sz="1800" b="1" dirty="0">
                <a:solidFill>
                  <a:schemeClr val="tx1"/>
                </a:solidFill>
              </a:rPr>
              <a:t> 틀렸어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A261008-E620-4EC4-A820-9FF634C2C273}"/>
              </a:ext>
            </a:extLst>
          </p:cNvPr>
          <p:cNvSpPr/>
          <p:nvPr/>
        </p:nvSpPr>
        <p:spPr>
          <a:xfrm>
            <a:off x="7265732" y="4701306"/>
            <a:ext cx="3037061" cy="11534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 해결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오류를 읽어보자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CD3FF-BED2-45AA-98CD-29BA59F91A0B}"/>
              </a:ext>
            </a:extLst>
          </p:cNvPr>
          <p:cNvSpPr txBox="1"/>
          <p:nvPr/>
        </p:nvSpPr>
        <p:spPr>
          <a:xfrm>
            <a:off x="1384273" y="412455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람다군의 문제 해결 방법 클래스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C49EC-1FDC-49AE-AD26-AD17559FC043}"/>
              </a:ext>
            </a:extLst>
          </p:cNvPr>
          <p:cNvSpPr txBox="1"/>
          <p:nvPr/>
        </p:nvSpPr>
        <p:spPr>
          <a:xfrm>
            <a:off x="6970283" y="412455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추상군의 문제 해결 방법 클래스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7E3A4-E1CD-479C-94FA-E68234DA5ED1}"/>
              </a:ext>
            </a:extLst>
          </p:cNvPr>
          <p:cNvSpPr txBox="1"/>
          <p:nvPr/>
        </p:nvSpPr>
        <p:spPr>
          <a:xfrm>
            <a:off x="4462865" y="199477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해결 방법 클래스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D2D29B-8F3E-4D02-9C55-C9332AE84DF3}"/>
              </a:ext>
            </a:extLst>
          </p:cNvPr>
          <p:cNvSpPr/>
          <p:nvPr/>
        </p:nvSpPr>
        <p:spPr>
          <a:xfrm rot="3738506">
            <a:off x="3608591" y="3395358"/>
            <a:ext cx="847289" cy="527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DD1EEC69-3BEF-4701-87DA-7F876AE774E8}"/>
              </a:ext>
            </a:extLst>
          </p:cNvPr>
          <p:cNvSpPr/>
          <p:nvPr/>
        </p:nvSpPr>
        <p:spPr>
          <a:xfrm rot="18625689">
            <a:off x="7022327" y="3444243"/>
            <a:ext cx="847289" cy="527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3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객체지향적 관점에서 코딩을 하는 방법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525159-1A85-43E8-8C25-4D5E33CC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64" y="624266"/>
            <a:ext cx="3339925" cy="58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D288754-5E03-4262-8FE8-2431C4F4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80" y="1294141"/>
            <a:ext cx="6182588" cy="4391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객체지향적 관점에서 코딩을 하는 방법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286926-AC52-4F58-B567-0CFB3010579D}"/>
              </a:ext>
            </a:extLst>
          </p:cNvPr>
          <p:cNvSpPr/>
          <p:nvPr/>
        </p:nvSpPr>
        <p:spPr>
          <a:xfrm>
            <a:off x="2625280" y="1379220"/>
            <a:ext cx="879920" cy="3962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0FA470-1404-4B31-8774-F7C1A91128ED}"/>
              </a:ext>
            </a:extLst>
          </p:cNvPr>
          <p:cNvSpPr/>
          <p:nvPr/>
        </p:nvSpPr>
        <p:spPr>
          <a:xfrm>
            <a:off x="6022976" y="718006"/>
            <a:ext cx="601981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49B90-443C-4FDB-958D-A08FA75B7892}"/>
              </a:ext>
            </a:extLst>
          </p:cNvPr>
          <p:cNvSpPr txBox="1"/>
          <p:nvPr/>
        </p:nvSpPr>
        <p:spPr>
          <a:xfrm>
            <a:off x="6766560" y="718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72B4B4-D72B-4AE7-B4C5-8DB1DF24DBA7}"/>
              </a:ext>
            </a:extLst>
          </p:cNvPr>
          <p:cNvSpPr/>
          <p:nvPr/>
        </p:nvSpPr>
        <p:spPr>
          <a:xfrm>
            <a:off x="2625280" y="2517836"/>
            <a:ext cx="1222820" cy="3962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79DE98-FB8B-42B6-B2F3-8398D493118A}"/>
              </a:ext>
            </a:extLst>
          </p:cNvPr>
          <p:cNvSpPr/>
          <p:nvPr/>
        </p:nvSpPr>
        <p:spPr>
          <a:xfrm>
            <a:off x="3848100" y="2513452"/>
            <a:ext cx="914400" cy="3962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473F13-4B7F-4AA6-A7EB-0D38FC255CB1}"/>
              </a:ext>
            </a:extLst>
          </p:cNvPr>
          <p:cNvSpPr/>
          <p:nvPr/>
        </p:nvSpPr>
        <p:spPr>
          <a:xfrm>
            <a:off x="3432176" y="2918459"/>
            <a:ext cx="850264" cy="39623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B3EF4-9FE4-47CD-BE8A-934F7169983C}"/>
              </a:ext>
            </a:extLst>
          </p:cNvPr>
          <p:cNvSpPr/>
          <p:nvPr/>
        </p:nvSpPr>
        <p:spPr>
          <a:xfrm>
            <a:off x="4305300" y="2918458"/>
            <a:ext cx="762823" cy="39623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8FBF62-C27A-443F-8C38-8C25399396DD}"/>
              </a:ext>
            </a:extLst>
          </p:cNvPr>
          <p:cNvSpPr/>
          <p:nvPr/>
        </p:nvSpPr>
        <p:spPr>
          <a:xfrm>
            <a:off x="4834256" y="3997558"/>
            <a:ext cx="705484" cy="46776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607554-CC23-4D38-BDAB-F6487D146A7B}"/>
              </a:ext>
            </a:extLst>
          </p:cNvPr>
          <p:cNvSpPr/>
          <p:nvPr/>
        </p:nvSpPr>
        <p:spPr>
          <a:xfrm>
            <a:off x="6508851" y="3997558"/>
            <a:ext cx="705484" cy="46776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0515D5-E0A2-4609-A2A2-787B6C7C6234}"/>
              </a:ext>
            </a:extLst>
          </p:cNvPr>
          <p:cNvSpPr/>
          <p:nvPr/>
        </p:nvSpPr>
        <p:spPr>
          <a:xfrm>
            <a:off x="3505200" y="4823460"/>
            <a:ext cx="708660" cy="39623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40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객체지향적 관점에서 코딩을 하는 방법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0A659B-5B8C-458F-9F98-B0FD9E01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98" y="733128"/>
            <a:ext cx="5812462" cy="56111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FAF311-3CB7-43F7-8D17-D48FE143836A}"/>
              </a:ext>
            </a:extLst>
          </p:cNvPr>
          <p:cNvSpPr/>
          <p:nvPr/>
        </p:nvSpPr>
        <p:spPr>
          <a:xfrm>
            <a:off x="2533016" y="809446"/>
            <a:ext cx="97218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E14CA1-9017-4779-B4E6-03D4F2927702}"/>
              </a:ext>
            </a:extLst>
          </p:cNvPr>
          <p:cNvSpPr/>
          <p:nvPr/>
        </p:nvSpPr>
        <p:spPr>
          <a:xfrm>
            <a:off x="3020686" y="1861006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9323F9-9E24-49F7-B277-DE6180981087}"/>
              </a:ext>
            </a:extLst>
          </p:cNvPr>
          <p:cNvSpPr/>
          <p:nvPr/>
        </p:nvSpPr>
        <p:spPr>
          <a:xfrm>
            <a:off x="3415343" y="2086005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37DDC-3598-4EC6-A5D4-F82B91E252B5}"/>
              </a:ext>
            </a:extLst>
          </p:cNvPr>
          <p:cNvSpPr/>
          <p:nvPr/>
        </p:nvSpPr>
        <p:spPr>
          <a:xfrm>
            <a:off x="4052257" y="2051536"/>
            <a:ext cx="242257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3D3C88-F6F9-4A26-8381-1119D715C575}"/>
              </a:ext>
            </a:extLst>
          </p:cNvPr>
          <p:cNvSpPr/>
          <p:nvPr/>
        </p:nvSpPr>
        <p:spPr>
          <a:xfrm>
            <a:off x="6685906" y="2080111"/>
            <a:ext cx="68263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60B71B-F36B-4AD2-8417-42CC64544948}"/>
              </a:ext>
            </a:extLst>
          </p:cNvPr>
          <p:cNvSpPr/>
          <p:nvPr/>
        </p:nvSpPr>
        <p:spPr>
          <a:xfrm>
            <a:off x="4117966" y="2691586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DF8383-DDC7-473F-9FBC-9402EE190DB2}"/>
              </a:ext>
            </a:extLst>
          </p:cNvPr>
          <p:cNvSpPr/>
          <p:nvPr/>
        </p:nvSpPr>
        <p:spPr>
          <a:xfrm>
            <a:off x="2685406" y="2954476"/>
            <a:ext cx="484514" cy="196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61262-8CBE-4A24-ABA0-897A1ABBCDC4}"/>
              </a:ext>
            </a:extLst>
          </p:cNvPr>
          <p:cNvSpPr/>
          <p:nvPr/>
        </p:nvSpPr>
        <p:spPr>
          <a:xfrm>
            <a:off x="3401686" y="3116039"/>
            <a:ext cx="150559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761C60-0058-491D-82DA-81872AAC8720}"/>
              </a:ext>
            </a:extLst>
          </p:cNvPr>
          <p:cNvSpPr/>
          <p:nvPr/>
        </p:nvSpPr>
        <p:spPr>
          <a:xfrm>
            <a:off x="2534594" y="3538710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C8F254-C6BD-4C5A-A4E8-598AFE12CF07}"/>
              </a:ext>
            </a:extLst>
          </p:cNvPr>
          <p:cNvSpPr/>
          <p:nvPr/>
        </p:nvSpPr>
        <p:spPr>
          <a:xfrm>
            <a:off x="3020686" y="3537989"/>
            <a:ext cx="624860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621409-854E-4088-A804-499E92C99822}"/>
              </a:ext>
            </a:extLst>
          </p:cNvPr>
          <p:cNvSpPr/>
          <p:nvPr/>
        </p:nvSpPr>
        <p:spPr>
          <a:xfrm>
            <a:off x="5853742" y="3775334"/>
            <a:ext cx="624859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9FA21-ED7C-42A9-A8C6-53F0F5A55CAE}"/>
              </a:ext>
            </a:extLst>
          </p:cNvPr>
          <p:cNvSpPr/>
          <p:nvPr/>
        </p:nvSpPr>
        <p:spPr>
          <a:xfrm>
            <a:off x="2593966" y="4159868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9EAB8E-C48A-4243-B055-133963792059}"/>
              </a:ext>
            </a:extLst>
          </p:cNvPr>
          <p:cNvSpPr/>
          <p:nvPr/>
        </p:nvSpPr>
        <p:spPr>
          <a:xfrm>
            <a:off x="2776850" y="4422758"/>
            <a:ext cx="868695" cy="18136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F40F15-CA68-4086-A374-75F77617401C}"/>
              </a:ext>
            </a:extLst>
          </p:cNvPr>
          <p:cNvSpPr/>
          <p:nvPr/>
        </p:nvSpPr>
        <p:spPr>
          <a:xfrm>
            <a:off x="3875709" y="4371072"/>
            <a:ext cx="39627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F724FB-227D-416D-96B1-3B03D0BC400E}"/>
              </a:ext>
            </a:extLst>
          </p:cNvPr>
          <p:cNvSpPr/>
          <p:nvPr/>
        </p:nvSpPr>
        <p:spPr>
          <a:xfrm>
            <a:off x="2759253" y="4604121"/>
            <a:ext cx="86869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A9993A-E89D-495A-9184-BA76EB61559E}"/>
              </a:ext>
            </a:extLst>
          </p:cNvPr>
          <p:cNvSpPr/>
          <p:nvPr/>
        </p:nvSpPr>
        <p:spPr>
          <a:xfrm>
            <a:off x="2593966" y="5617786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29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객체지향적 관점에서 코딩을 하는 방법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0A659B-5B8C-458F-9F98-B0FD9E01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98" y="733128"/>
            <a:ext cx="5812462" cy="56111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FAF311-3CB7-43F7-8D17-D48FE143836A}"/>
              </a:ext>
            </a:extLst>
          </p:cNvPr>
          <p:cNvSpPr/>
          <p:nvPr/>
        </p:nvSpPr>
        <p:spPr>
          <a:xfrm>
            <a:off x="2533016" y="809446"/>
            <a:ext cx="97218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E14CA1-9017-4779-B4E6-03D4F2927702}"/>
              </a:ext>
            </a:extLst>
          </p:cNvPr>
          <p:cNvSpPr/>
          <p:nvPr/>
        </p:nvSpPr>
        <p:spPr>
          <a:xfrm>
            <a:off x="3020686" y="1861006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9323F9-9E24-49F7-B277-DE6180981087}"/>
              </a:ext>
            </a:extLst>
          </p:cNvPr>
          <p:cNvSpPr/>
          <p:nvPr/>
        </p:nvSpPr>
        <p:spPr>
          <a:xfrm>
            <a:off x="3415343" y="2086005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37DDC-3598-4EC6-A5D4-F82B91E252B5}"/>
              </a:ext>
            </a:extLst>
          </p:cNvPr>
          <p:cNvSpPr/>
          <p:nvPr/>
        </p:nvSpPr>
        <p:spPr>
          <a:xfrm>
            <a:off x="4052257" y="2051536"/>
            <a:ext cx="242257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3D3C88-F6F9-4A26-8381-1119D715C575}"/>
              </a:ext>
            </a:extLst>
          </p:cNvPr>
          <p:cNvSpPr/>
          <p:nvPr/>
        </p:nvSpPr>
        <p:spPr>
          <a:xfrm>
            <a:off x="6685906" y="2080111"/>
            <a:ext cx="68263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60B71B-F36B-4AD2-8417-42CC64544948}"/>
              </a:ext>
            </a:extLst>
          </p:cNvPr>
          <p:cNvSpPr/>
          <p:nvPr/>
        </p:nvSpPr>
        <p:spPr>
          <a:xfrm>
            <a:off x="4117966" y="2691586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DF8383-DDC7-473F-9FBC-9402EE190DB2}"/>
              </a:ext>
            </a:extLst>
          </p:cNvPr>
          <p:cNvSpPr/>
          <p:nvPr/>
        </p:nvSpPr>
        <p:spPr>
          <a:xfrm>
            <a:off x="2685406" y="2954476"/>
            <a:ext cx="484514" cy="196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61262-8CBE-4A24-ABA0-897A1ABBCDC4}"/>
              </a:ext>
            </a:extLst>
          </p:cNvPr>
          <p:cNvSpPr/>
          <p:nvPr/>
        </p:nvSpPr>
        <p:spPr>
          <a:xfrm>
            <a:off x="3401686" y="3116039"/>
            <a:ext cx="150559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761C60-0058-491D-82DA-81872AAC8720}"/>
              </a:ext>
            </a:extLst>
          </p:cNvPr>
          <p:cNvSpPr/>
          <p:nvPr/>
        </p:nvSpPr>
        <p:spPr>
          <a:xfrm>
            <a:off x="2534594" y="3538710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C8F254-C6BD-4C5A-A4E8-598AFE12CF07}"/>
              </a:ext>
            </a:extLst>
          </p:cNvPr>
          <p:cNvSpPr/>
          <p:nvPr/>
        </p:nvSpPr>
        <p:spPr>
          <a:xfrm>
            <a:off x="3020686" y="3537989"/>
            <a:ext cx="624860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621409-854E-4088-A804-499E92C99822}"/>
              </a:ext>
            </a:extLst>
          </p:cNvPr>
          <p:cNvSpPr/>
          <p:nvPr/>
        </p:nvSpPr>
        <p:spPr>
          <a:xfrm>
            <a:off x="5853742" y="3775334"/>
            <a:ext cx="624859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9FA21-ED7C-42A9-A8C6-53F0F5A55CAE}"/>
              </a:ext>
            </a:extLst>
          </p:cNvPr>
          <p:cNvSpPr/>
          <p:nvPr/>
        </p:nvSpPr>
        <p:spPr>
          <a:xfrm>
            <a:off x="2593966" y="4159868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9EAB8E-C48A-4243-B055-133963792059}"/>
              </a:ext>
            </a:extLst>
          </p:cNvPr>
          <p:cNvSpPr/>
          <p:nvPr/>
        </p:nvSpPr>
        <p:spPr>
          <a:xfrm>
            <a:off x="2776850" y="4422758"/>
            <a:ext cx="868695" cy="18136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F40F15-CA68-4086-A374-75F77617401C}"/>
              </a:ext>
            </a:extLst>
          </p:cNvPr>
          <p:cNvSpPr/>
          <p:nvPr/>
        </p:nvSpPr>
        <p:spPr>
          <a:xfrm>
            <a:off x="3875709" y="4371072"/>
            <a:ext cx="39627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F724FB-227D-416D-96B1-3B03D0BC400E}"/>
              </a:ext>
            </a:extLst>
          </p:cNvPr>
          <p:cNvSpPr/>
          <p:nvPr/>
        </p:nvSpPr>
        <p:spPr>
          <a:xfrm>
            <a:off x="2759253" y="4604121"/>
            <a:ext cx="86869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A9993A-E89D-495A-9184-BA76EB61559E}"/>
              </a:ext>
            </a:extLst>
          </p:cNvPr>
          <p:cNvSpPr/>
          <p:nvPr/>
        </p:nvSpPr>
        <p:spPr>
          <a:xfrm>
            <a:off x="2593966" y="5617786"/>
            <a:ext cx="484514" cy="2628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C7609-31EE-4864-8CF0-F10574A29362}"/>
              </a:ext>
            </a:extLst>
          </p:cNvPr>
          <p:cNvSpPr txBox="1"/>
          <p:nvPr/>
        </p:nvSpPr>
        <p:spPr>
          <a:xfrm>
            <a:off x="620786" y="4613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8C8BB-7B3D-4784-8759-C46E506DAF53}"/>
              </a:ext>
            </a:extLst>
          </p:cNvPr>
          <p:cNvSpPr txBox="1"/>
          <p:nvPr/>
        </p:nvSpPr>
        <p:spPr>
          <a:xfrm>
            <a:off x="2283203" y="923059"/>
            <a:ext cx="7625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우테코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우테코가</a:t>
            </a:r>
            <a:r>
              <a:rPr lang="ko-KR" altLang="en-US" dirty="0"/>
              <a:t> 무엇인가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무엇을 지향하는가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과제 소개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피드백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, 3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관련 자료 저장되어 </a:t>
            </a:r>
            <a:r>
              <a:rPr lang="ko-KR" altLang="en-US" dirty="0" err="1"/>
              <a:t>있는곳</a:t>
            </a:r>
            <a:r>
              <a:rPr lang="ko-KR" altLang="en-US" dirty="0"/>
              <a:t> 링크주기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A1323-D653-4003-B81C-BB3A1BD7A0ED}"/>
              </a:ext>
            </a:extLst>
          </p:cNvPr>
          <p:cNvSpPr txBox="1"/>
          <p:nvPr/>
        </p:nvSpPr>
        <p:spPr>
          <a:xfrm>
            <a:off x="2139193" y="2764821"/>
            <a:ext cx="6677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자바를 잘한다는 건 무엇인가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1. </a:t>
            </a:r>
            <a:r>
              <a:rPr lang="ko-KR" altLang="en-US" dirty="0"/>
              <a:t>라이브 코딩을 잘한다는 건 자바를 잘한다는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   2. </a:t>
            </a:r>
            <a:r>
              <a:rPr lang="ko-KR" altLang="en-US" dirty="0"/>
              <a:t>클래스와 메서드를 만들어 본적이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                1. </a:t>
            </a:r>
            <a:r>
              <a:rPr lang="ko-KR" altLang="en-US" dirty="0"/>
              <a:t>만드는 근거가 확실한다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3. </a:t>
            </a:r>
            <a:r>
              <a:rPr lang="ko-KR" altLang="en-US" dirty="0"/>
              <a:t>객체지향적 관점에서 코딩을 하는 방법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1301F-9CD6-40B1-A71D-30DE94C7D2DD}"/>
              </a:ext>
            </a:extLst>
          </p:cNvPr>
          <p:cNvSpPr txBox="1"/>
          <p:nvPr/>
        </p:nvSpPr>
        <p:spPr>
          <a:xfrm>
            <a:off x="2139193" y="4329585"/>
            <a:ext cx="667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프로그래밍을 잘하는 방법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    1. </a:t>
            </a:r>
            <a:r>
              <a:rPr lang="ko-KR" altLang="en-US" dirty="0"/>
              <a:t>요구 사항을 잘 해결하는 사람</a:t>
            </a:r>
            <a:endParaRPr lang="en-US" altLang="ko-KR" dirty="0"/>
          </a:p>
          <a:p>
            <a:r>
              <a:rPr lang="en-US" altLang="ko-KR" dirty="0"/>
              <a:t>        2. </a:t>
            </a:r>
            <a:r>
              <a:rPr lang="ko-KR" altLang="en-US" dirty="0" err="1"/>
              <a:t>데브자인</a:t>
            </a:r>
            <a:r>
              <a:rPr lang="ko-KR" altLang="en-US" dirty="0"/>
              <a:t> 서비스를 만들자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257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2A010E-56AE-462F-803F-67CEE8BC6A99}"/>
              </a:ext>
            </a:extLst>
          </p:cNvPr>
          <p:cNvSpPr txBox="1"/>
          <p:nvPr/>
        </p:nvSpPr>
        <p:spPr>
          <a:xfrm>
            <a:off x="286447" y="182433"/>
            <a:ext cx="543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자바를 객체지향적 관점에서 코딩을 하는 방법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A40ABA-5D60-4F10-9D0F-9177A1AB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651510"/>
            <a:ext cx="740664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4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E291E-938F-4E50-8854-1E13B5FFBB93}"/>
              </a:ext>
            </a:extLst>
          </p:cNvPr>
          <p:cNvSpPr txBox="1"/>
          <p:nvPr/>
        </p:nvSpPr>
        <p:spPr>
          <a:xfrm>
            <a:off x="305313" y="228599"/>
            <a:ext cx="667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프로그래밍을 잘하는 방법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    1. </a:t>
            </a:r>
            <a:r>
              <a:rPr lang="ko-KR" altLang="en-US" dirty="0"/>
              <a:t>요구 사항을 잘 해결하는 사람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A43F1D-89B3-46E0-8926-963118CD2A6F}"/>
              </a:ext>
            </a:extLst>
          </p:cNvPr>
          <p:cNvSpPr txBox="1"/>
          <p:nvPr/>
        </p:nvSpPr>
        <p:spPr>
          <a:xfrm>
            <a:off x="480549" y="2012434"/>
            <a:ext cx="60091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동아리 관련 어플리케이션을 만드는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출석 관련 어플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매일 정해진 시간에 출석을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결석을 하면 휴가를 </a:t>
            </a:r>
            <a:r>
              <a:rPr lang="en-US" altLang="ko-KR" dirty="0"/>
              <a:t>2</a:t>
            </a:r>
            <a:r>
              <a:rPr lang="ko-KR" altLang="en-US" dirty="0"/>
              <a:t>개을 압수한다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결석을 </a:t>
            </a:r>
            <a:r>
              <a:rPr lang="ko-KR" altLang="en-US" dirty="0" err="1"/>
              <a:t>한후에</a:t>
            </a:r>
            <a:r>
              <a:rPr lang="ko-KR" altLang="en-US" dirty="0"/>
              <a:t> 출석을 하면 안된다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출석하기 전에 휴가를 사용하면 휴가를 </a:t>
            </a:r>
            <a:r>
              <a:rPr lang="en-US" altLang="ko-KR" dirty="0"/>
              <a:t>1</a:t>
            </a:r>
            <a:r>
              <a:rPr lang="ko-KR" altLang="en-US" dirty="0"/>
              <a:t>개를 없앤다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휴가를 </a:t>
            </a:r>
            <a:r>
              <a:rPr lang="ko-KR" altLang="en-US" dirty="0" err="1"/>
              <a:t>한후에</a:t>
            </a:r>
            <a:r>
              <a:rPr lang="ko-KR" altLang="en-US" dirty="0"/>
              <a:t> 출석을 하면 안된다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주말에는 제외한다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공휴일은 제외한다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동아리 </a:t>
            </a:r>
            <a:r>
              <a:rPr lang="ko-KR" altLang="en-US" dirty="0" err="1"/>
              <a:t>공효일은</a:t>
            </a:r>
            <a:r>
              <a:rPr lang="ko-KR" altLang="en-US" dirty="0"/>
              <a:t> 제외한다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실장이 원하는 날짜는 제외한다</a:t>
            </a:r>
            <a:r>
              <a:rPr lang="en-US" altLang="ko-KR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C0AD24-71DB-4560-9652-F5338B29272B}"/>
              </a:ext>
            </a:extLst>
          </p:cNvPr>
          <p:cNvSpPr txBox="1"/>
          <p:nvPr/>
        </p:nvSpPr>
        <p:spPr>
          <a:xfrm>
            <a:off x="5801849" y="2782669"/>
            <a:ext cx="6009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매 요일마다 출석하는 시간을 변경하면 좋겠다</a:t>
            </a:r>
            <a:r>
              <a:rPr lang="en-US" altLang="ko-KR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66AC85-CED8-4C26-8CA4-7CE5345DD8D2}"/>
              </a:ext>
            </a:extLst>
          </p:cNvPr>
          <p:cNvSpPr txBox="1"/>
          <p:nvPr/>
        </p:nvSpPr>
        <p:spPr>
          <a:xfrm>
            <a:off x="7249648" y="874930"/>
            <a:ext cx="3113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알고리즘의 예외처리 영역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47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E291E-938F-4E50-8854-1E13B5FFBB93}"/>
              </a:ext>
            </a:extLst>
          </p:cNvPr>
          <p:cNvSpPr txBox="1"/>
          <p:nvPr/>
        </p:nvSpPr>
        <p:spPr>
          <a:xfrm>
            <a:off x="305313" y="228599"/>
            <a:ext cx="667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프로그래밍을 잘하는 방법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    1. </a:t>
            </a:r>
            <a:r>
              <a:rPr lang="ko-KR" altLang="en-US" dirty="0"/>
              <a:t>요구 사항을 잘 해결하는 사람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66AC85-CED8-4C26-8CA4-7CE5345DD8D2}"/>
              </a:ext>
            </a:extLst>
          </p:cNvPr>
          <p:cNvSpPr txBox="1"/>
          <p:nvPr/>
        </p:nvSpPr>
        <p:spPr>
          <a:xfrm>
            <a:off x="2710424" y="1180525"/>
            <a:ext cx="6771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실제 </a:t>
            </a:r>
            <a:r>
              <a:rPr lang="ko-KR" altLang="en-US" sz="3200" dirty="0">
                <a:solidFill>
                  <a:srgbClr val="FF0000"/>
                </a:solidFill>
              </a:rPr>
              <a:t>배포 시스템 운영</a:t>
            </a:r>
            <a:r>
              <a:rPr lang="ko-KR" altLang="en-US" sz="3200" dirty="0"/>
              <a:t>을 해보자</a:t>
            </a:r>
            <a:r>
              <a:rPr lang="en-US" altLang="ko-KR" sz="3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311B2-165B-4D25-8FE2-EA77F83612AF}"/>
              </a:ext>
            </a:extLst>
          </p:cNvPr>
          <p:cNvSpPr txBox="1"/>
          <p:nvPr/>
        </p:nvSpPr>
        <p:spPr>
          <a:xfrm>
            <a:off x="2354824" y="2046290"/>
            <a:ext cx="7982976" cy="3910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데브자인</a:t>
            </a:r>
            <a:r>
              <a:rPr lang="ko-KR" altLang="en-US" sz="2400" dirty="0"/>
              <a:t> 스터디 관련 </a:t>
            </a:r>
            <a:r>
              <a:rPr lang="ko-KR" altLang="en-US" sz="2400" dirty="0" err="1"/>
              <a:t>어플리</a:t>
            </a:r>
            <a:r>
              <a:rPr lang="ko-KR" altLang="en-US" sz="2400" dirty="0"/>
              <a:t> 케이션을 만들자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스터디는 </a:t>
            </a:r>
            <a:r>
              <a:rPr lang="en-US" altLang="ko-KR" sz="2400" dirty="0"/>
              <a:t>4~6</a:t>
            </a:r>
            <a:r>
              <a:rPr lang="ko-KR" altLang="en-US" sz="2400" dirty="0"/>
              <a:t>명으로 구상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 err="1"/>
              <a:t>자료을</a:t>
            </a:r>
            <a:r>
              <a:rPr lang="ko-KR" altLang="en-US" sz="2400" dirty="0"/>
              <a:t> 취합할 수 있다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/>
              <a:t>팀장을 정할 수 있다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/>
              <a:t>팀원들의 역할 분담 가능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자료를 올리는 기능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회장은 스터디 그룹사람들을 </a:t>
            </a:r>
            <a:r>
              <a:rPr lang="ko-KR" altLang="en-US" sz="2400" dirty="0" err="1"/>
              <a:t>재촉할수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/>
              <a:t>회장은 스터디 회장들에게 공지를 </a:t>
            </a:r>
            <a:r>
              <a:rPr lang="ko-KR" altLang="en-US" sz="2400" dirty="0" err="1"/>
              <a:t>알려줄수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8127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E291E-938F-4E50-8854-1E13B5FFBB93}"/>
              </a:ext>
            </a:extLst>
          </p:cNvPr>
          <p:cNvSpPr txBox="1"/>
          <p:nvPr/>
        </p:nvSpPr>
        <p:spPr>
          <a:xfrm>
            <a:off x="305313" y="228599"/>
            <a:ext cx="667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프로그래밍을 잘하는 방법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    1. </a:t>
            </a:r>
            <a:r>
              <a:rPr lang="ko-KR" altLang="en-US" dirty="0"/>
              <a:t>요구 사항을 잘 해결하는 사람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66AC85-CED8-4C26-8CA4-7CE5345DD8D2}"/>
              </a:ext>
            </a:extLst>
          </p:cNvPr>
          <p:cNvSpPr txBox="1"/>
          <p:nvPr/>
        </p:nvSpPr>
        <p:spPr>
          <a:xfrm>
            <a:off x="5292212" y="1390522"/>
            <a:ext cx="1607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확장성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311B2-165B-4D25-8FE2-EA77F83612AF}"/>
              </a:ext>
            </a:extLst>
          </p:cNvPr>
          <p:cNvSpPr txBox="1"/>
          <p:nvPr/>
        </p:nvSpPr>
        <p:spPr>
          <a:xfrm>
            <a:off x="449824" y="3061376"/>
            <a:ext cx="5125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데브자인</a:t>
            </a:r>
            <a:r>
              <a:rPr lang="ko-KR" altLang="en-US" dirty="0"/>
              <a:t> 스터디 관련 </a:t>
            </a:r>
            <a:r>
              <a:rPr lang="ko-KR" altLang="en-US" dirty="0" err="1"/>
              <a:t>어플리</a:t>
            </a:r>
            <a:r>
              <a:rPr lang="ko-KR" altLang="en-US" dirty="0"/>
              <a:t> 케이션을 만들자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나중에 기능 추가를 </a:t>
            </a:r>
            <a:r>
              <a:rPr lang="ko-KR" altLang="en-US" dirty="0" err="1"/>
              <a:t>할수</a:t>
            </a:r>
            <a:r>
              <a:rPr lang="ko-KR" altLang="en-US" dirty="0"/>
              <a:t> 있도록 구상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스프링 </a:t>
            </a:r>
            <a:r>
              <a:rPr lang="en-US" altLang="ko-KR" dirty="0"/>
              <a:t>+ </a:t>
            </a:r>
            <a:r>
              <a:rPr lang="ko-KR" altLang="en-US" dirty="0"/>
              <a:t>노드 </a:t>
            </a:r>
            <a:r>
              <a:rPr lang="en-US" altLang="ko-KR" dirty="0"/>
              <a:t>+ </a:t>
            </a:r>
            <a:r>
              <a:rPr lang="ko-KR" altLang="en-US" dirty="0"/>
              <a:t>장고 </a:t>
            </a:r>
            <a:r>
              <a:rPr lang="en-US" altLang="ko-KR" dirty="0"/>
              <a:t>+ Fast API </a:t>
            </a:r>
            <a:r>
              <a:rPr lang="ko-KR" altLang="en-US" dirty="0"/>
              <a:t>등등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Nextjs</a:t>
            </a:r>
            <a:r>
              <a:rPr lang="en-US" altLang="ko-KR" dirty="0"/>
              <a:t>, </a:t>
            </a:r>
            <a:r>
              <a:rPr lang="ko-KR" altLang="en-US" dirty="0"/>
              <a:t>스위프트</a:t>
            </a:r>
            <a:r>
              <a:rPr lang="en-US" altLang="ko-KR" dirty="0"/>
              <a:t>, </a:t>
            </a:r>
            <a:r>
              <a:rPr lang="ko-KR" altLang="en-US" dirty="0" err="1"/>
              <a:t>리액트</a:t>
            </a:r>
            <a:r>
              <a:rPr lang="en-US" altLang="ko-KR" dirty="0"/>
              <a:t>, </a:t>
            </a:r>
            <a:r>
              <a:rPr lang="en-US" altLang="ko-KR" dirty="0" err="1"/>
              <a:t>VIew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570A5-6179-4BB5-9754-2C37A4E9B48D}"/>
              </a:ext>
            </a:extLst>
          </p:cNvPr>
          <p:cNvSpPr txBox="1"/>
          <p:nvPr/>
        </p:nvSpPr>
        <p:spPr>
          <a:xfrm>
            <a:off x="6096000" y="3075666"/>
            <a:ext cx="5125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스터디 뿐만 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소개</a:t>
            </a:r>
            <a:r>
              <a:rPr lang="en-US" altLang="ko-KR" dirty="0"/>
              <a:t>, </a:t>
            </a:r>
            <a:r>
              <a:rPr lang="ko-KR" altLang="en-US" dirty="0"/>
              <a:t>회식</a:t>
            </a:r>
            <a:r>
              <a:rPr lang="en-US" altLang="ko-KR" dirty="0"/>
              <a:t>, </a:t>
            </a:r>
            <a:r>
              <a:rPr lang="ko-KR" altLang="en-US" dirty="0"/>
              <a:t>건의 사항 등등 전반의 운영을 </a:t>
            </a:r>
            <a:r>
              <a:rPr lang="ko-KR" altLang="en-US" dirty="0" err="1"/>
              <a:t>할수</a:t>
            </a:r>
            <a:r>
              <a:rPr lang="ko-KR" altLang="en-US" dirty="0"/>
              <a:t> 있는 프로젝트로 뻗어 나가자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9FE06-1947-41A1-93B0-517A4C4D1F2C}"/>
              </a:ext>
            </a:extLst>
          </p:cNvPr>
          <p:cNvSpPr txBox="1"/>
          <p:nvPr/>
        </p:nvSpPr>
        <p:spPr>
          <a:xfrm>
            <a:off x="2456424" y="2451895"/>
            <a:ext cx="78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기능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F4B3C-A6A7-412C-93F2-914B4467CABB}"/>
              </a:ext>
            </a:extLst>
          </p:cNvPr>
          <p:cNvSpPr txBox="1"/>
          <p:nvPr/>
        </p:nvSpPr>
        <p:spPr>
          <a:xfrm>
            <a:off x="7549124" y="2451895"/>
            <a:ext cx="135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서비스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7006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9B70F7-3F39-4C4F-B2FC-D4A3194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E291E-938F-4E50-8854-1E13B5FFBB93}"/>
              </a:ext>
            </a:extLst>
          </p:cNvPr>
          <p:cNvSpPr txBox="1"/>
          <p:nvPr/>
        </p:nvSpPr>
        <p:spPr>
          <a:xfrm>
            <a:off x="305313" y="228599"/>
            <a:ext cx="667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프로그래밍을 잘하는 방법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    1. </a:t>
            </a:r>
            <a:r>
              <a:rPr lang="ko-KR" altLang="en-US" dirty="0"/>
              <a:t>요구 사항을 잘 해결하는 사람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00DB6-7693-40FA-A118-3E5A50AE5498}"/>
              </a:ext>
            </a:extLst>
          </p:cNvPr>
          <p:cNvSpPr txBox="1"/>
          <p:nvPr/>
        </p:nvSpPr>
        <p:spPr>
          <a:xfrm>
            <a:off x="4217922" y="2413337"/>
            <a:ext cx="3756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취업 </a:t>
            </a:r>
            <a:r>
              <a:rPr lang="ko-KR" altLang="en-US" sz="6000" dirty="0">
                <a:solidFill>
                  <a:srgbClr val="FF0000"/>
                </a:solidFill>
              </a:rPr>
              <a:t>뚝딱</a:t>
            </a:r>
            <a:r>
              <a:rPr lang="en-US" altLang="ko-KR" sz="6000" dirty="0">
                <a:solidFill>
                  <a:srgbClr val="FF0000"/>
                </a:solidFill>
              </a:rPr>
              <a:t>!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pic>
        <p:nvPicPr>
          <p:cNvPr id="10" name="Picture 2" descr="Hughstoneian - 나무위키">
            <a:extLst>
              <a:ext uri="{FF2B5EF4-FFF2-40B4-BE49-F238E27FC236}">
                <a16:creationId xmlns:a16="http://schemas.microsoft.com/office/drawing/2014/main" id="{A8DAC6C4-D811-49AF-B2EB-A622DF3A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02" y="1950726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ughstoneian - 나무위키">
            <a:extLst>
              <a:ext uri="{FF2B5EF4-FFF2-40B4-BE49-F238E27FC236}">
                <a16:creationId xmlns:a16="http://schemas.microsoft.com/office/drawing/2014/main" id="{E09EEFFA-010F-4F31-9854-04305563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31" y="1950726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C7609-31EE-4864-8CF0-F10574A29362}"/>
              </a:ext>
            </a:extLst>
          </p:cNvPr>
          <p:cNvSpPr txBox="1"/>
          <p:nvPr/>
        </p:nvSpPr>
        <p:spPr>
          <a:xfrm>
            <a:off x="620786" y="4613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8C8BB-7B3D-4784-8759-C46E506DAF53}"/>
              </a:ext>
            </a:extLst>
          </p:cNvPr>
          <p:cNvSpPr txBox="1"/>
          <p:nvPr/>
        </p:nvSpPr>
        <p:spPr>
          <a:xfrm>
            <a:off x="2165757" y="923059"/>
            <a:ext cx="335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번외 </a:t>
            </a:r>
            <a:r>
              <a:rPr lang="en-US" altLang="ko-KR" dirty="0"/>
              <a:t>– </a:t>
            </a:r>
            <a:r>
              <a:rPr lang="ko-KR" altLang="en-US" dirty="0"/>
              <a:t>스프링을 잘하는 방법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ADA29-F3A3-4516-BD28-8469B082C395}"/>
              </a:ext>
            </a:extLst>
          </p:cNvPr>
          <p:cNvSpPr txBox="1"/>
          <p:nvPr/>
        </p:nvSpPr>
        <p:spPr>
          <a:xfrm>
            <a:off x="2921443" y="2812256"/>
            <a:ext cx="5197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다른 사람에게 설명을 잘하는 사람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개발자 중에 청소부한테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자기가 무엇을 하였는 가에 대한 이야기를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76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492B9B-0376-450B-ABF6-03375EF25DA3}"/>
              </a:ext>
            </a:extLst>
          </p:cNvPr>
          <p:cNvSpPr txBox="1"/>
          <p:nvPr/>
        </p:nvSpPr>
        <p:spPr>
          <a:xfrm>
            <a:off x="998220" y="6826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개인 블로그</a:t>
            </a:r>
            <a:endParaRPr lang="en-US" altLang="ko-KR" dirty="0"/>
          </a:p>
          <a:p>
            <a:r>
              <a:rPr lang="ko-KR" altLang="en-US" dirty="0"/>
              <a:t>https://dmdrk1414.tistory.com/64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A622DE-94FC-4237-AB3D-F479BFC00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99" b="6462"/>
          <a:stretch/>
        </p:blipFill>
        <p:spPr>
          <a:xfrm>
            <a:off x="510540" y="2550160"/>
            <a:ext cx="4099560" cy="3088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2ECFDF-C232-4889-BE23-A17C8FBB2813}"/>
              </a:ext>
            </a:extLst>
          </p:cNvPr>
          <p:cNvSpPr txBox="1"/>
          <p:nvPr/>
        </p:nvSpPr>
        <p:spPr>
          <a:xfrm>
            <a:off x="1112520" y="16164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3"/>
              </a:rPr>
              <a:t>우테코</a:t>
            </a:r>
            <a:endParaRPr lang="en-US" altLang="ko-KR" dirty="0"/>
          </a:p>
          <a:p>
            <a:r>
              <a:rPr lang="ko-KR" altLang="en-US" dirty="0"/>
              <a:t>온드라이브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EFD972-6F17-489A-9F64-AFE367C61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292" y="2550160"/>
            <a:ext cx="5063219" cy="30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5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ABF808-DEA9-4FF6-90E8-6FB9728C554D}"/>
              </a:ext>
            </a:extLst>
          </p:cNvPr>
          <p:cNvSpPr txBox="1"/>
          <p:nvPr/>
        </p:nvSpPr>
        <p:spPr>
          <a:xfrm>
            <a:off x="3743587" y="260329"/>
            <a:ext cx="4108509" cy="36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https://www.woowacourse.io/backend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53D98-AAD3-4FA0-B82D-1F87E36A3397}"/>
              </a:ext>
            </a:extLst>
          </p:cNvPr>
          <p:cNvSpPr txBox="1"/>
          <p:nvPr/>
        </p:nvSpPr>
        <p:spPr>
          <a:xfrm>
            <a:off x="5336796" y="518009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약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개월의 여정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D5BD69-A38E-436C-B5E4-141697CE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58" y="1409350"/>
            <a:ext cx="10450484" cy="5031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F68D09-820A-414B-86D3-F3A7C226F774}"/>
              </a:ext>
            </a:extLst>
          </p:cNvPr>
          <p:cNvSpPr txBox="1"/>
          <p:nvPr/>
        </p:nvSpPr>
        <p:spPr>
          <a:xfrm>
            <a:off x="-299906" y="260329"/>
            <a:ext cx="3076662" cy="36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dirty="0" err="1"/>
              <a:t>우테코가</a:t>
            </a:r>
            <a:r>
              <a:rPr lang="ko-KR" altLang="en-US" dirty="0"/>
              <a:t> 무엇인가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369A6-6DC6-45F9-A2E9-1E55FF8664B9}"/>
              </a:ext>
            </a:extLst>
          </p:cNvPr>
          <p:cNvSpPr txBox="1"/>
          <p:nvPr/>
        </p:nvSpPr>
        <p:spPr>
          <a:xfrm>
            <a:off x="2762076" y="892917"/>
            <a:ext cx="699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dirty="0"/>
              <a:t>우아한 </a:t>
            </a:r>
            <a:r>
              <a:rPr lang="ko-KR" altLang="en-US" dirty="0" err="1"/>
              <a:t>테크</a:t>
            </a:r>
            <a:r>
              <a:rPr lang="ko-KR" altLang="en-US" dirty="0"/>
              <a:t> 코스 가 무엇인가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3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C9EC46-4276-4271-BBC9-B1810C115053}"/>
              </a:ext>
            </a:extLst>
          </p:cNvPr>
          <p:cNvSpPr txBox="1"/>
          <p:nvPr/>
        </p:nvSpPr>
        <p:spPr>
          <a:xfrm>
            <a:off x="412458" y="260329"/>
            <a:ext cx="762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우테코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BF808-DEA9-4FF6-90E8-6FB9728C554D}"/>
              </a:ext>
            </a:extLst>
          </p:cNvPr>
          <p:cNvSpPr txBox="1"/>
          <p:nvPr/>
        </p:nvSpPr>
        <p:spPr>
          <a:xfrm>
            <a:off x="2518794" y="2603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https://www.woowacourse.io/backend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997157-E4F8-44BD-8A2C-2684DEFA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00" y="1215303"/>
            <a:ext cx="7193714" cy="4149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153D98-AAD3-4FA0-B82D-1F87E36A3397}"/>
              </a:ext>
            </a:extLst>
          </p:cNvPr>
          <p:cNvSpPr txBox="1"/>
          <p:nvPr/>
        </p:nvSpPr>
        <p:spPr>
          <a:xfrm>
            <a:off x="5336796" y="518009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약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개월의 여정</a:t>
            </a:r>
          </a:p>
        </p:txBody>
      </p:sp>
    </p:spTree>
    <p:extLst>
      <p:ext uri="{BB962C8B-B14F-4D97-AF65-F5344CB8AC3E}">
        <p14:creationId xmlns:p14="http://schemas.microsoft.com/office/powerpoint/2010/main" val="162210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C9EC46-4276-4271-BBC9-B1810C115053}"/>
              </a:ext>
            </a:extLst>
          </p:cNvPr>
          <p:cNvSpPr txBox="1"/>
          <p:nvPr/>
        </p:nvSpPr>
        <p:spPr>
          <a:xfrm>
            <a:off x="412458" y="260329"/>
            <a:ext cx="334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err="1"/>
              <a:t>우테코</a:t>
            </a:r>
            <a:r>
              <a:rPr lang="ko-KR" altLang="en-US" dirty="0"/>
              <a:t> 무엇을 지향하는가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2266E9-1AD9-4A56-88C1-4479564D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8" y="1082178"/>
            <a:ext cx="8352100" cy="2793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770CA-EB00-4FDE-B421-94286DA45567}"/>
              </a:ext>
            </a:extLst>
          </p:cNvPr>
          <p:cNvSpPr txBox="1"/>
          <p:nvPr/>
        </p:nvSpPr>
        <p:spPr>
          <a:xfrm>
            <a:off x="4300531" y="4035105"/>
            <a:ext cx="3305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몰입</a:t>
            </a:r>
            <a:r>
              <a:rPr lang="ko-KR" altLang="en-US" dirty="0"/>
              <a:t>을 한사람을 뽑는다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>
                <a:solidFill>
                  <a:srgbClr val="FF0000"/>
                </a:solidFill>
              </a:rPr>
              <a:t>몰입</a:t>
            </a:r>
            <a:r>
              <a:rPr lang="ko-KR" altLang="en-US" dirty="0"/>
              <a:t>을 해본적이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48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C9EC46-4276-4271-BBC9-B1810C115053}"/>
              </a:ext>
            </a:extLst>
          </p:cNvPr>
          <p:cNvSpPr txBox="1"/>
          <p:nvPr/>
        </p:nvSpPr>
        <p:spPr>
          <a:xfrm>
            <a:off x="412458" y="260329"/>
            <a:ext cx="334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err="1"/>
              <a:t>우테코</a:t>
            </a:r>
            <a:r>
              <a:rPr lang="ko-KR" altLang="en-US" dirty="0"/>
              <a:t> 무엇을 지향하는가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42E69-63E9-4CC6-BA7B-C13E7AA10034}"/>
              </a:ext>
            </a:extLst>
          </p:cNvPr>
          <p:cNvSpPr txBox="1"/>
          <p:nvPr/>
        </p:nvSpPr>
        <p:spPr>
          <a:xfrm>
            <a:off x="3547235" y="10613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저는 요즘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983A1-C5E0-4083-BBA7-2FBCFFD41940}"/>
              </a:ext>
            </a:extLst>
          </p:cNvPr>
          <p:cNvSpPr txBox="1"/>
          <p:nvPr/>
        </p:nvSpPr>
        <p:spPr>
          <a:xfrm>
            <a:off x="4857520" y="159834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달리기에</a:t>
            </a:r>
            <a:r>
              <a:rPr lang="ko-KR" altLang="en-US" dirty="0"/>
              <a:t> 빠졌습니다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BE672-FEC9-4208-BBFB-AFB25857D82F}"/>
              </a:ext>
            </a:extLst>
          </p:cNvPr>
          <p:cNvSpPr txBox="1"/>
          <p:nvPr/>
        </p:nvSpPr>
        <p:spPr>
          <a:xfrm>
            <a:off x="2946633" y="264263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https://www.youtube.com/watch?v=d-WWajhMA70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ABAE1-99F4-46A7-A45B-D7CEBE0BE5B8}"/>
              </a:ext>
            </a:extLst>
          </p:cNvPr>
          <p:cNvSpPr txBox="1"/>
          <p:nvPr/>
        </p:nvSpPr>
        <p:spPr>
          <a:xfrm>
            <a:off x="4456246" y="4148355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프로그램은 당연하고요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16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999</Words>
  <Application>Microsoft Office PowerPoint</Application>
  <PresentationFormat>와이드스크린</PresentationFormat>
  <Paragraphs>239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승찬</dc:creator>
  <cp:lastModifiedBy>승찬</cp:lastModifiedBy>
  <cp:revision>2</cp:revision>
  <dcterms:created xsi:type="dcterms:W3CDTF">2023-11-20T04:59:36Z</dcterms:created>
  <dcterms:modified xsi:type="dcterms:W3CDTF">2023-11-20T08:15:11Z</dcterms:modified>
</cp:coreProperties>
</file>