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  <p:sldId id="264" r:id="rId9"/>
    <p:sldId id="258" r:id="rId10"/>
    <p:sldId id="266" r:id="rId11"/>
    <p:sldId id="265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A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6F96E2-68D5-4C9F-A0FF-9B64F008C5E7}" v="548" dt="2022-02-04T04:08:16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승찬" userId="8f871a141fcaa7ac" providerId="LiveId" clId="{636F96E2-68D5-4C9F-A0FF-9B64F008C5E7}"/>
    <pc:docChg chg="undo custSel addSld delSld modSld sldOrd">
      <pc:chgData name="박 승찬" userId="8f871a141fcaa7ac" providerId="LiveId" clId="{636F96E2-68D5-4C9F-A0FF-9B64F008C5E7}" dt="2022-02-04T04:09:09.660" v="1297" actId="1076"/>
      <pc:docMkLst>
        <pc:docMk/>
      </pc:docMkLst>
      <pc:sldChg chg="addSp delSp modSp new mod">
        <pc:chgData name="박 승찬" userId="8f871a141fcaa7ac" providerId="LiveId" clId="{636F96E2-68D5-4C9F-A0FF-9B64F008C5E7}" dt="2022-02-04T00:25:08.061" v="71" actId="20577"/>
        <pc:sldMkLst>
          <pc:docMk/>
          <pc:sldMk cId="394412893" sldId="257"/>
        </pc:sldMkLst>
        <pc:spChg chg="del">
          <ac:chgData name="박 승찬" userId="8f871a141fcaa7ac" providerId="LiveId" clId="{636F96E2-68D5-4C9F-A0FF-9B64F008C5E7}" dt="2022-02-04T00:19:25.058" v="1" actId="21"/>
          <ac:spMkLst>
            <pc:docMk/>
            <pc:sldMk cId="394412893" sldId="257"/>
            <ac:spMk id="2" creationId="{223C92E8-5609-4890-8722-7611F9779062}"/>
          </ac:spMkLst>
        </pc:spChg>
        <pc:spChg chg="del">
          <ac:chgData name="박 승찬" userId="8f871a141fcaa7ac" providerId="LiveId" clId="{636F96E2-68D5-4C9F-A0FF-9B64F008C5E7}" dt="2022-02-04T00:19:25.058" v="1" actId="21"/>
          <ac:spMkLst>
            <pc:docMk/>
            <pc:sldMk cId="394412893" sldId="257"/>
            <ac:spMk id="3" creationId="{09AF3E24-DE7D-40AC-B307-693D380FF71D}"/>
          </ac:spMkLst>
        </pc:spChg>
        <pc:spChg chg="add del">
          <ac:chgData name="박 승찬" userId="8f871a141fcaa7ac" providerId="LiveId" clId="{636F96E2-68D5-4C9F-A0FF-9B64F008C5E7}" dt="2022-02-04T00:19:59.891" v="3" actId="22"/>
          <ac:spMkLst>
            <pc:docMk/>
            <pc:sldMk cId="394412893" sldId="257"/>
            <ac:spMk id="5" creationId="{455A5117-B789-4C8D-9226-C97443282978}"/>
          </ac:spMkLst>
        </pc:spChg>
        <pc:spChg chg="add mod ord">
          <ac:chgData name="박 승찬" userId="8f871a141fcaa7ac" providerId="LiveId" clId="{636F96E2-68D5-4C9F-A0FF-9B64F008C5E7}" dt="2022-02-04T00:23:33.217" v="30" actId="1076"/>
          <ac:spMkLst>
            <pc:docMk/>
            <pc:sldMk cId="394412893" sldId="257"/>
            <ac:spMk id="6" creationId="{4988823D-6A56-4CCF-A45C-E239CACA65ED}"/>
          </ac:spMkLst>
        </pc:spChg>
        <pc:spChg chg="add mod">
          <ac:chgData name="박 승찬" userId="8f871a141fcaa7ac" providerId="LiveId" clId="{636F96E2-68D5-4C9F-A0FF-9B64F008C5E7}" dt="2022-02-04T00:23:48.494" v="32" actId="1076"/>
          <ac:spMkLst>
            <pc:docMk/>
            <pc:sldMk cId="394412893" sldId="257"/>
            <ac:spMk id="7" creationId="{58BD906D-738C-4659-91D4-2378B281C44A}"/>
          </ac:spMkLst>
        </pc:spChg>
        <pc:spChg chg="add mod ord">
          <ac:chgData name="박 승찬" userId="8f871a141fcaa7ac" providerId="LiveId" clId="{636F96E2-68D5-4C9F-A0FF-9B64F008C5E7}" dt="2022-02-04T00:22:47.276" v="23" actId="207"/>
          <ac:spMkLst>
            <pc:docMk/>
            <pc:sldMk cId="394412893" sldId="257"/>
            <ac:spMk id="8" creationId="{F0F668E0-854A-452A-A1D0-F17DCB84600E}"/>
          </ac:spMkLst>
        </pc:spChg>
        <pc:spChg chg="add mod">
          <ac:chgData name="박 승찬" userId="8f871a141fcaa7ac" providerId="LiveId" clId="{636F96E2-68D5-4C9F-A0FF-9B64F008C5E7}" dt="2022-02-04T00:23:42.229" v="31" actId="207"/>
          <ac:spMkLst>
            <pc:docMk/>
            <pc:sldMk cId="394412893" sldId="257"/>
            <ac:spMk id="9" creationId="{A1348DF6-6A78-4237-BEFE-C491FF62A443}"/>
          </ac:spMkLst>
        </pc:spChg>
        <pc:spChg chg="add mod">
          <ac:chgData name="박 승찬" userId="8f871a141fcaa7ac" providerId="LiveId" clId="{636F96E2-68D5-4C9F-A0FF-9B64F008C5E7}" dt="2022-02-04T00:24:55.919" v="68"/>
          <ac:spMkLst>
            <pc:docMk/>
            <pc:sldMk cId="394412893" sldId="257"/>
            <ac:spMk id="10" creationId="{B273E90B-1407-4DBF-B6BB-0EC974B3DDEF}"/>
          </ac:spMkLst>
        </pc:spChg>
        <pc:spChg chg="add mod">
          <ac:chgData name="박 승찬" userId="8f871a141fcaa7ac" providerId="LiveId" clId="{636F96E2-68D5-4C9F-A0FF-9B64F008C5E7}" dt="2022-02-04T00:25:08.061" v="71" actId="20577"/>
          <ac:spMkLst>
            <pc:docMk/>
            <pc:sldMk cId="394412893" sldId="257"/>
            <ac:spMk id="11" creationId="{9333CC73-B5D9-44FF-948B-AF1467663C67}"/>
          </ac:spMkLst>
        </pc:spChg>
      </pc:sldChg>
      <pc:sldChg chg="addSp delSp modSp new mod ord setBg">
        <pc:chgData name="박 승찬" userId="8f871a141fcaa7ac" providerId="LiveId" clId="{636F96E2-68D5-4C9F-A0FF-9B64F008C5E7}" dt="2022-02-04T03:25:23.603" v="1018" actId="1076"/>
        <pc:sldMkLst>
          <pc:docMk/>
          <pc:sldMk cId="4157776904" sldId="258"/>
        </pc:sldMkLst>
        <pc:spChg chg="del">
          <ac:chgData name="박 승찬" userId="8f871a141fcaa7ac" providerId="LiveId" clId="{636F96E2-68D5-4C9F-A0FF-9B64F008C5E7}" dt="2022-02-04T00:26:17.857" v="73" actId="21"/>
          <ac:spMkLst>
            <pc:docMk/>
            <pc:sldMk cId="4157776904" sldId="258"/>
            <ac:spMk id="2" creationId="{C5C9076F-8434-40B2-B301-6F384F1269EA}"/>
          </ac:spMkLst>
        </pc:spChg>
        <pc:spChg chg="del">
          <ac:chgData name="박 승찬" userId="8f871a141fcaa7ac" providerId="LiveId" clId="{636F96E2-68D5-4C9F-A0FF-9B64F008C5E7}" dt="2022-02-04T00:26:17.857" v="73" actId="21"/>
          <ac:spMkLst>
            <pc:docMk/>
            <pc:sldMk cId="4157776904" sldId="258"/>
            <ac:spMk id="3" creationId="{25DF8FAA-F49F-4156-BF1E-63980B248A20}"/>
          </ac:spMkLst>
        </pc:spChg>
        <pc:spChg chg="add mod ord">
          <ac:chgData name="박 승찬" userId="8f871a141fcaa7ac" providerId="LiveId" clId="{636F96E2-68D5-4C9F-A0FF-9B64F008C5E7}" dt="2022-02-04T03:24:44.948" v="1011" actId="1076"/>
          <ac:spMkLst>
            <pc:docMk/>
            <pc:sldMk cId="4157776904" sldId="258"/>
            <ac:spMk id="9" creationId="{E6D32BC7-A0BB-48B5-8FC2-2FD40CF416AC}"/>
          </ac:spMkLst>
        </pc:spChg>
        <pc:spChg chg="add mod">
          <ac:chgData name="박 승찬" userId="8f871a141fcaa7ac" providerId="LiveId" clId="{636F96E2-68D5-4C9F-A0FF-9B64F008C5E7}" dt="2022-02-04T00:51:18.024" v="133" actId="571"/>
          <ac:spMkLst>
            <pc:docMk/>
            <pc:sldMk cId="4157776904" sldId="258"/>
            <ac:spMk id="12" creationId="{508637CA-1519-4788-B665-D40FAE6C1336}"/>
          </ac:spMkLst>
        </pc:spChg>
        <pc:spChg chg="add mod">
          <ac:chgData name="박 승찬" userId="8f871a141fcaa7ac" providerId="LiveId" clId="{636F96E2-68D5-4C9F-A0FF-9B64F008C5E7}" dt="2022-02-04T03:25:23.603" v="1018" actId="1076"/>
          <ac:spMkLst>
            <pc:docMk/>
            <pc:sldMk cId="4157776904" sldId="258"/>
            <ac:spMk id="29" creationId="{05CCB1EB-6810-4E13-B810-71F053924C68}"/>
          </ac:spMkLst>
        </pc:spChg>
        <pc:spChg chg="add mod">
          <ac:chgData name="박 승찬" userId="8f871a141fcaa7ac" providerId="LiveId" clId="{636F96E2-68D5-4C9F-A0FF-9B64F008C5E7}" dt="2022-02-04T03:24:50.267" v="1012" actId="1076"/>
          <ac:spMkLst>
            <pc:docMk/>
            <pc:sldMk cId="4157776904" sldId="258"/>
            <ac:spMk id="30" creationId="{34CEA2F3-8382-42D0-B868-91F3457EDF7C}"/>
          </ac:spMkLst>
        </pc:spChg>
        <pc:spChg chg="add mod">
          <ac:chgData name="박 승찬" userId="8f871a141fcaa7ac" providerId="LiveId" clId="{636F96E2-68D5-4C9F-A0FF-9B64F008C5E7}" dt="2022-02-04T03:23:41.964" v="992" actId="1076"/>
          <ac:spMkLst>
            <pc:docMk/>
            <pc:sldMk cId="4157776904" sldId="258"/>
            <ac:spMk id="31" creationId="{CBF25C2A-7214-4A60-80FC-945043839646}"/>
          </ac:spMkLst>
        </pc:spChg>
        <pc:spChg chg="add del">
          <ac:chgData name="박 승찬" userId="8f871a141fcaa7ac" providerId="LiveId" clId="{636F96E2-68D5-4C9F-A0FF-9B64F008C5E7}" dt="2022-02-04T00:48:12.676" v="126" actId="26606"/>
          <ac:spMkLst>
            <pc:docMk/>
            <pc:sldMk cId="4157776904" sldId="258"/>
            <ac:spMk id="79" creationId="{E73BBE33-B533-4661-8A6A-6BD8D05EB19A}"/>
          </ac:spMkLst>
        </pc:spChg>
        <pc:spChg chg="add del">
          <ac:chgData name="박 승찬" userId="8f871a141fcaa7ac" providerId="LiveId" clId="{636F96E2-68D5-4C9F-A0FF-9B64F008C5E7}" dt="2022-02-04T00:53:43.326" v="135" actId="26606"/>
          <ac:spMkLst>
            <pc:docMk/>
            <pc:sldMk cId="4157776904" sldId="258"/>
            <ac:spMk id="81" creationId="{AAD8F19F-4A55-467B-BED0-8837659A90A4}"/>
          </ac:spMkLst>
        </pc:spChg>
        <pc:spChg chg="add del">
          <ac:chgData name="박 승찬" userId="8f871a141fcaa7ac" providerId="LiveId" clId="{636F96E2-68D5-4C9F-A0FF-9B64F008C5E7}" dt="2022-02-04T00:53:58.561" v="142" actId="26606"/>
          <ac:spMkLst>
            <pc:docMk/>
            <pc:sldMk cId="4157776904" sldId="258"/>
            <ac:spMk id="1036" creationId="{33E72FA3-BD00-444A-AD9B-E6C3D069CDE3}"/>
          </ac:spMkLst>
        </pc:spChg>
        <pc:spChg chg="add del">
          <ac:chgData name="박 승찬" userId="8f871a141fcaa7ac" providerId="LiveId" clId="{636F96E2-68D5-4C9F-A0FF-9B64F008C5E7}" dt="2022-02-04T00:53:45.934" v="137" actId="26606"/>
          <ac:spMkLst>
            <pc:docMk/>
            <pc:sldMk cId="4157776904" sldId="258"/>
            <ac:spMk id="1038" creationId="{A5A17FC0-D416-4C8B-A9E6-5924D352B986}"/>
          </ac:spMkLst>
        </pc:spChg>
        <pc:spChg chg="add del">
          <ac:chgData name="박 승찬" userId="8f871a141fcaa7ac" providerId="LiveId" clId="{636F96E2-68D5-4C9F-A0FF-9B64F008C5E7}" dt="2022-02-04T00:53:52.255" v="139" actId="26606"/>
          <ac:spMkLst>
            <pc:docMk/>
            <pc:sldMk cId="4157776904" sldId="258"/>
            <ac:spMk id="1040" creationId="{7BC0F8B1-F985-469B-8332-13DBC7665557}"/>
          </ac:spMkLst>
        </pc:spChg>
        <pc:spChg chg="add del">
          <ac:chgData name="박 승찬" userId="8f871a141fcaa7ac" providerId="LiveId" clId="{636F96E2-68D5-4C9F-A0FF-9B64F008C5E7}" dt="2022-02-04T00:53:52.255" v="139" actId="26606"/>
          <ac:spMkLst>
            <pc:docMk/>
            <pc:sldMk cId="4157776904" sldId="258"/>
            <ac:spMk id="1041" creationId="{89D15953-1642-4DD6-AD9E-01AA19247FF6}"/>
          </ac:spMkLst>
        </pc:spChg>
        <pc:spChg chg="add del">
          <ac:chgData name="박 승찬" userId="8f871a141fcaa7ac" providerId="LiveId" clId="{636F96E2-68D5-4C9F-A0FF-9B64F008C5E7}" dt="2022-02-04T00:53:52.255" v="139" actId="26606"/>
          <ac:spMkLst>
            <pc:docMk/>
            <pc:sldMk cId="4157776904" sldId="258"/>
            <ac:spMk id="1043" creationId="{FBF3780C-749F-4B50-9E1D-F2B1F6DBB7DD}"/>
          </ac:spMkLst>
        </pc:spChg>
        <pc:spChg chg="add">
          <ac:chgData name="박 승찬" userId="8f871a141fcaa7ac" providerId="LiveId" clId="{636F96E2-68D5-4C9F-A0FF-9B64F008C5E7}" dt="2022-02-04T00:53:58.561" v="142" actId="26606"/>
          <ac:spMkLst>
            <pc:docMk/>
            <pc:sldMk cId="4157776904" sldId="258"/>
            <ac:spMk id="1050" creationId="{E73BBE33-B533-4661-8A6A-6BD8D05EB19A}"/>
          </ac:spMkLst>
        </pc:spChg>
        <pc:picChg chg="add del mod ord">
          <ac:chgData name="박 승찬" userId="8f871a141fcaa7ac" providerId="LiveId" clId="{636F96E2-68D5-4C9F-A0FF-9B64F008C5E7}" dt="2022-02-04T01:08:13.750" v="242" actId="21"/>
          <ac:picMkLst>
            <pc:docMk/>
            <pc:sldMk cId="4157776904" sldId="258"/>
            <ac:picMk id="1026" creationId="{7B12E359-6B51-45C1-8507-838DDA2E80E8}"/>
          </ac:picMkLst>
        </pc:picChg>
        <pc:picChg chg="add del mod ord">
          <ac:chgData name="박 승찬" userId="8f871a141fcaa7ac" providerId="LiveId" clId="{636F96E2-68D5-4C9F-A0FF-9B64F008C5E7}" dt="2022-02-04T03:21:26.227" v="929" actId="21"/>
          <ac:picMkLst>
            <pc:docMk/>
            <pc:sldMk cId="4157776904" sldId="258"/>
            <ac:picMk id="1028" creationId="{C91089C6-5FE7-420E-A795-8E7F8458538F}"/>
          </ac:picMkLst>
        </pc:picChg>
        <pc:picChg chg="add del mod">
          <ac:chgData name="박 승찬" userId="8f871a141fcaa7ac" providerId="LiveId" clId="{636F96E2-68D5-4C9F-A0FF-9B64F008C5E7}" dt="2022-02-04T03:21:26.227" v="929" actId="21"/>
          <ac:picMkLst>
            <pc:docMk/>
            <pc:sldMk cId="4157776904" sldId="258"/>
            <ac:picMk id="1030" creationId="{6D581C00-CEDF-46FA-8FBE-8B71321FC5BF}"/>
          </ac:picMkLst>
        </pc:picChg>
        <pc:picChg chg="add del mod ord">
          <ac:chgData name="박 승찬" userId="8f871a141fcaa7ac" providerId="LiveId" clId="{636F96E2-68D5-4C9F-A0FF-9B64F008C5E7}" dt="2022-02-04T03:21:26.227" v="929" actId="21"/>
          <ac:picMkLst>
            <pc:docMk/>
            <pc:sldMk cId="4157776904" sldId="258"/>
            <ac:picMk id="1032" creationId="{00C820EB-53D2-45E1-831A-5F661E7865D3}"/>
          </ac:picMkLst>
        </pc:picChg>
        <pc:picChg chg="add del mod ord">
          <ac:chgData name="박 승찬" userId="8f871a141fcaa7ac" providerId="LiveId" clId="{636F96E2-68D5-4C9F-A0FF-9B64F008C5E7}" dt="2022-02-04T03:21:26.227" v="929" actId="21"/>
          <ac:picMkLst>
            <pc:docMk/>
            <pc:sldMk cId="4157776904" sldId="258"/>
            <ac:picMk id="1034" creationId="{B556FC26-4287-4FEE-8C3C-ED931962FC69}"/>
          </ac:picMkLst>
        </pc:picChg>
        <pc:cxnChg chg="add del">
          <ac:chgData name="박 승찬" userId="8f871a141fcaa7ac" providerId="LiveId" clId="{636F96E2-68D5-4C9F-A0FF-9B64F008C5E7}" dt="2022-02-04T00:53:45.934" v="137" actId="26606"/>
          <ac:cxnSpMkLst>
            <pc:docMk/>
            <pc:sldMk cId="4157776904" sldId="258"/>
            <ac:cxnSpMk id="83" creationId="{982DC870-E8E5-4050-B10C-CC24FC67E50A}"/>
          </ac:cxnSpMkLst>
        </pc:cxnChg>
        <pc:cxnChg chg="add del">
          <ac:chgData name="박 승찬" userId="8f871a141fcaa7ac" providerId="LiveId" clId="{636F96E2-68D5-4C9F-A0FF-9B64F008C5E7}" dt="2022-02-04T00:53:45.934" v="137" actId="26606"/>
          <ac:cxnSpMkLst>
            <pc:docMk/>
            <pc:sldMk cId="4157776904" sldId="258"/>
            <ac:cxnSpMk id="85" creationId="{FF76A74F-C283-4DED-BD4D-086753B7CB00}"/>
          </ac:cxnSpMkLst>
        </pc:cxnChg>
        <pc:cxnChg chg="add del">
          <ac:chgData name="박 승찬" userId="8f871a141fcaa7ac" providerId="LiveId" clId="{636F96E2-68D5-4C9F-A0FF-9B64F008C5E7}" dt="2022-02-04T00:53:45.934" v="137" actId="26606"/>
          <ac:cxnSpMkLst>
            <pc:docMk/>
            <pc:sldMk cId="4157776904" sldId="258"/>
            <ac:cxnSpMk id="87" creationId="{3B2791FB-B2F7-4BBE-B8D8-74C37FF9E85C}"/>
          </ac:cxnSpMkLst>
        </pc:cxnChg>
        <pc:cxnChg chg="add del">
          <ac:chgData name="박 승찬" userId="8f871a141fcaa7ac" providerId="LiveId" clId="{636F96E2-68D5-4C9F-A0FF-9B64F008C5E7}" dt="2022-02-04T00:53:45.934" v="137" actId="26606"/>
          <ac:cxnSpMkLst>
            <pc:docMk/>
            <pc:sldMk cId="4157776904" sldId="258"/>
            <ac:cxnSpMk id="89" creationId="{9891B5DE-6811-4844-BB18-472A3F360EE5}"/>
          </ac:cxnSpMkLst>
        </pc:cxnChg>
        <pc:cxnChg chg="add del">
          <ac:chgData name="박 승찬" userId="8f871a141fcaa7ac" providerId="LiveId" clId="{636F96E2-68D5-4C9F-A0FF-9B64F008C5E7}" dt="2022-02-04T00:53:45.934" v="137" actId="26606"/>
          <ac:cxnSpMkLst>
            <pc:docMk/>
            <pc:sldMk cId="4157776904" sldId="258"/>
            <ac:cxnSpMk id="91" creationId="{77A9CA3A-7216-41E0-B3CD-058077FD396D}"/>
          </ac:cxnSpMkLst>
        </pc:cxnChg>
        <pc:cxnChg chg="add del">
          <ac:chgData name="박 승찬" userId="8f871a141fcaa7ac" providerId="LiveId" clId="{636F96E2-68D5-4C9F-A0FF-9B64F008C5E7}" dt="2022-02-04T00:53:52.255" v="139" actId="26606"/>
          <ac:cxnSpMkLst>
            <pc:docMk/>
            <pc:sldMk cId="4157776904" sldId="258"/>
            <ac:cxnSpMk id="1042" creationId="{1918D9D3-1370-4FF6-9DFC-9F87F9039590}"/>
          </ac:cxnSpMkLst>
        </pc:cxnChg>
        <pc:cxnChg chg="add del">
          <ac:chgData name="박 승찬" userId="8f871a141fcaa7ac" providerId="LiveId" clId="{636F96E2-68D5-4C9F-A0FF-9B64F008C5E7}" dt="2022-02-04T00:53:58.556" v="141" actId="26606"/>
          <ac:cxnSpMkLst>
            <pc:docMk/>
            <pc:sldMk cId="4157776904" sldId="258"/>
            <ac:cxnSpMk id="1045" creationId="{DC034BB4-8B50-4484-85C4-0CE4699284D7}"/>
          </ac:cxnSpMkLst>
        </pc:cxnChg>
        <pc:cxnChg chg="add del">
          <ac:chgData name="박 승찬" userId="8f871a141fcaa7ac" providerId="LiveId" clId="{636F96E2-68D5-4C9F-A0FF-9B64F008C5E7}" dt="2022-02-04T00:53:58.556" v="141" actId="26606"/>
          <ac:cxnSpMkLst>
            <pc:docMk/>
            <pc:sldMk cId="4157776904" sldId="258"/>
            <ac:cxnSpMk id="1046" creationId="{81B200F7-B57A-4824-BB91-B6624450A5AC}"/>
          </ac:cxnSpMkLst>
        </pc:cxnChg>
        <pc:cxnChg chg="add del">
          <ac:chgData name="박 승찬" userId="8f871a141fcaa7ac" providerId="LiveId" clId="{636F96E2-68D5-4C9F-A0FF-9B64F008C5E7}" dt="2022-02-04T00:53:58.556" v="141" actId="26606"/>
          <ac:cxnSpMkLst>
            <pc:docMk/>
            <pc:sldMk cId="4157776904" sldId="258"/>
            <ac:cxnSpMk id="1047" creationId="{1902062F-7F47-41E5-8574-2D1492D58ED3}"/>
          </ac:cxnSpMkLst>
        </pc:cxnChg>
        <pc:cxnChg chg="add del">
          <ac:chgData name="박 승찬" userId="8f871a141fcaa7ac" providerId="LiveId" clId="{636F96E2-68D5-4C9F-A0FF-9B64F008C5E7}" dt="2022-02-04T00:53:58.556" v="141" actId="26606"/>
          <ac:cxnSpMkLst>
            <pc:docMk/>
            <pc:sldMk cId="4157776904" sldId="258"/>
            <ac:cxnSpMk id="1048" creationId="{FA92245C-961F-47D5-9691-272D28692D45}"/>
          </ac:cxnSpMkLst>
        </pc:cxnChg>
      </pc:sldChg>
      <pc:sldChg chg="addSp delSp modSp new mod setBg setClrOvrMap">
        <pc:chgData name="박 승찬" userId="8f871a141fcaa7ac" providerId="LiveId" clId="{636F96E2-68D5-4C9F-A0FF-9B64F008C5E7}" dt="2022-02-04T01:30:01.645" v="458" actId="1076"/>
        <pc:sldMkLst>
          <pc:docMk/>
          <pc:sldMk cId="244886202" sldId="259"/>
        </pc:sldMkLst>
        <pc:spChg chg="del">
          <ac:chgData name="박 승찬" userId="8f871a141fcaa7ac" providerId="LiveId" clId="{636F96E2-68D5-4C9F-A0FF-9B64F008C5E7}" dt="2022-02-04T00:55:52.424" v="167" actId="21"/>
          <ac:spMkLst>
            <pc:docMk/>
            <pc:sldMk cId="244886202" sldId="259"/>
            <ac:spMk id="2" creationId="{D1CDBF4B-EE14-4113-BE35-F73C0E47F7B8}"/>
          </ac:spMkLst>
        </pc:spChg>
        <pc:spChg chg="del">
          <ac:chgData name="박 승찬" userId="8f871a141fcaa7ac" providerId="LiveId" clId="{636F96E2-68D5-4C9F-A0FF-9B64F008C5E7}" dt="2022-02-04T00:55:52.424" v="167" actId="21"/>
          <ac:spMkLst>
            <pc:docMk/>
            <pc:sldMk cId="244886202" sldId="259"/>
            <ac:spMk id="3" creationId="{7E623FBD-2804-4A40-8C7B-E463EC235CC6}"/>
          </ac:spMkLst>
        </pc:spChg>
        <pc:spChg chg="add mod">
          <ac:chgData name="박 승찬" userId="8f871a141fcaa7ac" providerId="LiveId" clId="{636F96E2-68D5-4C9F-A0FF-9B64F008C5E7}" dt="2022-02-04T01:28:55.660" v="446" actId="26606"/>
          <ac:spMkLst>
            <pc:docMk/>
            <pc:sldMk cId="244886202" sldId="259"/>
            <ac:spMk id="4" creationId="{020F82C5-4CE6-4627-ABE6-A23DA8546A17}"/>
          </ac:spMkLst>
        </pc:spChg>
        <pc:spChg chg="add mod">
          <ac:chgData name="박 승찬" userId="8f871a141fcaa7ac" providerId="LiveId" clId="{636F96E2-68D5-4C9F-A0FF-9B64F008C5E7}" dt="2022-02-04T01:30:01.645" v="458" actId="1076"/>
          <ac:spMkLst>
            <pc:docMk/>
            <pc:sldMk cId="244886202" sldId="259"/>
            <ac:spMk id="5" creationId="{D3BB4911-D28A-4BD2-81FE-85F07648BB97}"/>
          </ac:spMkLst>
        </pc:spChg>
        <pc:spChg chg="add del">
          <ac:chgData name="박 승찬" userId="8f871a141fcaa7ac" providerId="LiveId" clId="{636F96E2-68D5-4C9F-A0FF-9B64F008C5E7}" dt="2022-02-04T01:28:55.660" v="446" actId="26606"/>
          <ac:spMkLst>
            <pc:docMk/>
            <pc:sldMk cId="244886202" sldId="259"/>
            <ac:spMk id="71" creationId="{D928DD85-BB99-450D-A702-2683E0296282}"/>
          </ac:spMkLst>
        </pc:spChg>
        <pc:spChg chg="add del">
          <ac:chgData name="박 승찬" userId="8f871a141fcaa7ac" providerId="LiveId" clId="{636F96E2-68D5-4C9F-A0FF-9B64F008C5E7}" dt="2022-02-04T01:28:55.660" v="446" actId="26606"/>
          <ac:spMkLst>
            <pc:docMk/>
            <pc:sldMk cId="244886202" sldId="259"/>
            <ac:spMk id="73" creationId="{240E5BD2-4019-4012-A1AA-628900E659E9}"/>
          </ac:spMkLst>
        </pc:spChg>
        <pc:picChg chg="add del mod ord">
          <ac:chgData name="박 승찬" userId="8f871a141fcaa7ac" providerId="LiveId" clId="{636F96E2-68D5-4C9F-A0FF-9B64F008C5E7}" dt="2022-02-04T01:29:18.749" v="451" actId="1076"/>
          <ac:picMkLst>
            <pc:docMk/>
            <pc:sldMk cId="244886202" sldId="259"/>
            <ac:picMk id="2050" creationId="{4EE393C9-CF2A-468D-8D14-19FD9204A2DD}"/>
          </ac:picMkLst>
        </pc:picChg>
      </pc:sldChg>
      <pc:sldChg chg="addSp delSp modSp new mod">
        <pc:chgData name="박 승찬" userId="8f871a141fcaa7ac" providerId="LiveId" clId="{636F96E2-68D5-4C9F-A0FF-9B64F008C5E7}" dt="2022-02-04T01:46:46.510" v="592" actId="20577"/>
        <pc:sldMkLst>
          <pc:docMk/>
          <pc:sldMk cId="2254827135" sldId="260"/>
        </pc:sldMkLst>
        <pc:spChg chg="del">
          <ac:chgData name="박 승찬" userId="8f871a141fcaa7ac" providerId="LiveId" clId="{636F96E2-68D5-4C9F-A0FF-9B64F008C5E7}" dt="2022-02-04T01:30:58.408" v="460" actId="478"/>
          <ac:spMkLst>
            <pc:docMk/>
            <pc:sldMk cId="2254827135" sldId="260"/>
            <ac:spMk id="2" creationId="{7C09844D-884D-437D-B958-B77DBC4700DA}"/>
          </ac:spMkLst>
        </pc:spChg>
        <pc:spChg chg="del">
          <ac:chgData name="박 승찬" userId="8f871a141fcaa7ac" providerId="LiveId" clId="{636F96E2-68D5-4C9F-A0FF-9B64F008C5E7}" dt="2022-02-04T01:30:58.408" v="460" actId="478"/>
          <ac:spMkLst>
            <pc:docMk/>
            <pc:sldMk cId="2254827135" sldId="260"/>
            <ac:spMk id="3" creationId="{573BE263-E774-4904-BD99-851D99CF0AC1}"/>
          </ac:spMkLst>
        </pc:spChg>
        <pc:spChg chg="add del mod">
          <ac:chgData name="박 승찬" userId="8f871a141fcaa7ac" providerId="LiveId" clId="{636F96E2-68D5-4C9F-A0FF-9B64F008C5E7}" dt="2022-02-04T01:31:21.934" v="466" actId="21"/>
          <ac:spMkLst>
            <pc:docMk/>
            <pc:sldMk cId="2254827135" sldId="260"/>
            <ac:spMk id="4" creationId="{DA8CA061-B1CB-4017-90F3-C8811B05F5D9}"/>
          </ac:spMkLst>
        </pc:spChg>
        <pc:spChg chg="add del mod">
          <ac:chgData name="박 승찬" userId="8f871a141fcaa7ac" providerId="LiveId" clId="{636F96E2-68D5-4C9F-A0FF-9B64F008C5E7}" dt="2022-02-04T01:31:44.252" v="473" actId="21"/>
          <ac:spMkLst>
            <pc:docMk/>
            <pc:sldMk cId="2254827135" sldId="260"/>
            <ac:spMk id="5" creationId="{9BE07C88-786F-4E52-8273-750CB3EEFE20}"/>
          </ac:spMkLst>
        </pc:spChg>
        <pc:spChg chg="add mod ord">
          <ac:chgData name="박 승찬" userId="8f871a141fcaa7ac" providerId="LiveId" clId="{636F96E2-68D5-4C9F-A0FF-9B64F008C5E7}" dt="2022-02-04T01:46:46.510" v="592" actId="20577"/>
          <ac:spMkLst>
            <pc:docMk/>
            <pc:sldMk cId="2254827135" sldId="260"/>
            <ac:spMk id="6" creationId="{9BBEF58A-A165-4ECA-BEE1-8FA19AD95E9B}"/>
          </ac:spMkLst>
        </pc:spChg>
        <pc:spChg chg="add mod">
          <ac:chgData name="박 승찬" userId="8f871a141fcaa7ac" providerId="LiveId" clId="{636F96E2-68D5-4C9F-A0FF-9B64F008C5E7}" dt="2022-02-04T01:46:26.232" v="586" actId="1076"/>
          <ac:spMkLst>
            <pc:docMk/>
            <pc:sldMk cId="2254827135" sldId="260"/>
            <ac:spMk id="7" creationId="{4576F9D6-3066-48A5-8B8E-42B169C17211}"/>
          </ac:spMkLst>
        </pc:spChg>
        <pc:grpChg chg="add mod">
          <ac:chgData name="박 승찬" userId="8f871a141fcaa7ac" providerId="LiveId" clId="{636F96E2-68D5-4C9F-A0FF-9B64F008C5E7}" dt="2022-02-04T01:46:26.232" v="586" actId="1076"/>
          <ac:grpSpMkLst>
            <pc:docMk/>
            <pc:sldMk cId="2254827135" sldId="260"/>
            <ac:grpSpMk id="8" creationId="{54A39139-4D2D-423D-8806-1DB337C7436F}"/>
          </ac:grpSpMkLst>
        </pc:grpChg>
        <pc:picChg chg="add del mod">
          <ac:chgData name="박 승찬" userId="8f871a141fcaa7ac" providerId="LiveId" clId="{636F96E2-68D5-4C9F-A0FF-9B64F008C5E7}" dt="2022-02-04T01:31:46.379" v="474" actId="21"/>
          <ac:picMkLst>
            <pc:docMk/>
            <pc:sldMk cId="2254827135" sldId="260"/>
            <ac:picMk id="3074" creationId="{2C2C3DEB-2DE8-45E1-B3C9-8AF7967A5E2C}"/>
          </ac:picMkLst>
        </pc:picChg>
        <pc:picChg chg="add del mod">
          <ac:chgData name="박 승찬" userId="8f871a141fcaa7ac" providerId="LiveId" clId="{636F96E2-68D5-4C9F-A0FF-9B64F008C5E7}" dt="2022-02-04T01:33:05.398" v="480" actId="478"/>
          <ac:picMkLst>
            <pc:docMk/>
            <pc:sldMk cId="2254827135" sldId="260"/>
            <ac:picMk id="3076" creationId="{DFFADECE-7A9E-4B9F-BB6E-45610F449AA4}"/>
          </ac:picMkLst>
        </pc:picChg>
        <pc:picChg chg="add del mod">
          <ac:chgData name="박 승찬" userId="8f871a141fcaa7ac" providerId="LiveId" clId="{636F96E2-68D5-4C9F-A0FF-9B64F008C5E7}" dt="2022-02-04T01:33:32.512" v="484" actId="478"/>
          <ac:picMkLst>
            <pc:docMk/>
            <pc:sldMk cId="2254827135" sldId="260"/>
            <ac:picMk id="3078" creationId="{C0DB2BC1-EDB2-4C90-9543-1537183D857E}"/>
          </ac:picMkLst>
        </pc:picChg>
        <pc:picChg chg="add mod">
          <ac:chgData name="박 승찬" userId="8f871a141fcaa7ac" providerId="LiveId" clId="{636F96E2-68D5-4C9F-A0FF-9B64F008C5E7}" dt="2022-02-04T01:46:26.232" v="586" actId="1076"/>
          <ac:picMkLst>
            <pc:docMk/>
            <pc:sldMk cId="2254827135" sldId="260"/>
            <ac:picMk id="3080" creationId="{F7490F90-2E0C-4644-A838-595F96FDFDCF}"/>
          </ac:picMkLst>
        </pc:picChg>
      </pc:sldChg>
      <pc:sldChg chg="addSp delSp modSp new mod modAnim">
        <pc:chgData name="박 승찬" userId="8f871a141fcaa7ac" providerId="LiveId" clId="{636F96E2-68D5-4C9F-A0FF-9B64F008C5E7}" dt="2022-02-04T02:58:28.157" v="841"/>
        <pc:sldMkLst>
          <pc:docMk/>
          <pc:sldMk cId="101821131" sldId="261"/>
        </pc:sldMkLst>
        <pc:spChg chg="del">
          <ac:chgData name="박 승찬" userId="8f871a141fcaa7ac" providerId="LiveId" clId="{636F96E2-68D5-4C9F-A0FF-9B64F008C5E7}" dt="2022-02-04T01:48:45.537" v="594" actId="21"/>
          <ac:spMkLst>
            <pc:docMk/>
            <pc:sldMk cId="101821131" sldId="261"/>
            <ac:spMk id="2" creationId="{32E3B0A7-8716-462E-992A-D4E66B08BD76}"/>
          </ac:spMkLst>
        </pc:spChg>
        <pc:spChg chg="del">
          <ac:chgData name="박 승찬" userId="8f871a141fcaa7ac" providerId="LiveId" clId="{636F96E2-68D5-4C9F-A0FF-9B64F008C5E7}" dt="2022-02-04T01:48:45.537" v="594" actId="21"/>
          <ac:spMkLst>
            <pc:docMk/>
            <pc:sldMk cId="101821131" sldId="261"/>
            <ac:spMk id="3" creationId="{9EE6CDE5-E736-46F7-813B-824B7E5FE28D}"/>
          </ac:spMkLst>
        </pc:spChg>
        <pc:spChg chg="add mod">
          <ac:chgData name="박 승찬" userId="8f871a141fcaa7ac" providerId="LiveId" clId="{636F96E2-68D5-4C9F-A0FF-9B64F008C5E7}" dt="2022-02-04T01:58:23.777" v="649" actId="1076"/>
          <ac:spMkLst>
            <pc:docMk/>
            <pc:sldMk cId="101821131" sldId="261"/>
            <ac:spMk id="4" creationId="{ECF4B74F-43CC-4C1C-BD50-2E0AB03134D3}"/>
          </ac:spMkLst>
        </pc:spChg>
        <pc:spChg chg="add mod">
          <ac:chgData name="박 승찬" userId="8f871a141fcaa7ac" providerId="LiveId" clId="{636F96E2-68D5-4C9F-A0FF-9B64F008C5E7}" dt="2022-02-04T02:29:34.350" v="699" actId="1076"/>
          <ac:spMkLst>
            <pc:docMk/>
            <pc:sldMk cId="101821131" sldId="261"/>
            <ac:spMk id="5" creationId="{6DB73E1A-3130-47DC-802F-22146804793A}"/>
          </ac:spMkLst>
        </pc:spChg>
        <pc:spChg chg="add mod">
          <ac:chgData name="박 승찬" userId="8f871a141fcaa7ac" providerId="LiveId" clId="{636F96E2-68D5-4C9F-A0FF-9B64F008C5E7}" dt="2022-02-04T02:30:31.850" v="707" actId="1076"/>
          <ac:spMkLst>
            <pc:docMk/>
            <pc:sldMk cId="101821131" sldId="261"/>
            <ac:spMk id="6" creationId="{9B6E7A3B-56D1-4629-8AC9-A509CAF419C8}"/>
          </ac:spMkLst>
        </pc:spChg>
        <pc:spChg chg="add mod">
          <ac:chgData name="박 승찬" userId="8f871a141fcaa7ac" providerId="LiveId" clId="{636F96E2-68D5-4C9F-A0FF-9B64F008C5E7}" dt="2022-02-04T02:32:51.394" v="730" actId="1076"/>
          <ac:spMkLst>
            <pc:docMk/>
            <pc:sldMk cId="101821131" sldId="261"/>
            <ac:spMk id="11" creationId="{B66CF897-D49C-487D-BEB8-E0C9D976CCA6}"/>
          </ac:spMkLst>
        </pc:spChg>
        <pc:spChg chg="add mod">
          <ac:chgData name="박 승찬" userId="8f871a141fcaa7ac" providerId="LiveId" clId="{636F96E2-68D5-4C9F-A0FF-9B64F008C5E7}" dt="2022-02-04T02:48:40.850" v="768" actId="1076"/>
          <ac:spMkLst>
            <pc:docMk/>
            <pc:sldMk cId="101821131" sldId="261"/>
            <ac:spMk id="12" creationId="{B6D94D21-D336-43C4-AFF8-D8BBE02C421D}"/>
          </ac:spMkLst>
        </pc:spChg>
        <pc:spChg chg="add mod">
          <ac:chgData name="박 승찬" userId="8f871a141fcaa7ac" providerId="LiveId" clId="{636F96E2-68D5-4C9F-A0FF-9B64F008C5E7}" dt="2022-02-04T02:58:28.157" v="841"/>
          <ac:spMkLst>
            <pc:docMk/>
            <pc:sldMk cId="101821131" sldId="261"/>
            <ac:spMk id="13" creationId="{45EFF327-A6C6-4670-A900-A2A34C9F5AFC}"/>
          </ac:spMkLst>
        </pc:spChg>
        <pc:picChg chg="add mod">
          <ac:chgData name="박 승찬" userId="8f871a141fcaa7ac" providerId="LiveId" clId="{636F96E2-68D5-4C9F-A0FF-9B64F008C5E7}" dt="2022-02-04T02:00:16.499" v="669" actId="1076"/>
          <ac:picMkLst>
            <pc:docMk/>
            <pc:sldMk cId="101821131" sldId="261"/>
            <ac:picMk id="5122" creationId="{16F1CC96-D1A8-4E93-9114-E143D4EFE7BF}"/>
          </ac:picMkLst>
        </pc:picChg>
        <pc:picChg chg="add mod">
          <ac:chgData name="박 승찬" userId="8f871a141fcaa7ac" providerId="LiveId" clId="{636F96E2-68D5-4C9F-A0FF-9B64F008C5E7}" dt="2022-02-04T02:32:33.170" v="727" actId="1076"/>
          <ac:picMkLst>
            <pc:docMk/>
            <pc:sldMk cId="101821131" sldId="261"/>
            <ac:picMk id="5124" creationId="{6170DD9E-BE03-4148-9D25-6ADF7481194C}"/>
          </ac:picMkLst>
        </pc:picChg>
        <pc:picChg chg="add mod">
          <ac:chgData name="박 승찬" userId="8f871a141fcaa7ac" providerId="LiveId" clId="{636F96E2-68D5-4C9F-A0FF-9B64F008C5E7}" dt="2022-02-04T02:30:38.820" v="709" actId="1076"/>
          <ac:picMkLst>
            <pc:docMk/>
            <pc:sldMk cId="101821131" sldId="261"/>
            <ac:picMk id="5126" creationId="{1F57E33D-26B4-400A-9036-22544D9FE1A4}"/>
          </ac:picMkLst>
        </pc:picChg>
      </pc:sldChg>
      <pc:sldChg chg="addSp delSp modSp add mod setBg delDesignElem">
        <pc:chgData name="박 승찬" userId="8f871a141fcaa7ac" providerId="LiveId" clId="{636F96E2-68D5-4C9F-A0FF-9B64F008C5E7}" dt="2022-02-04T03:59:00.377" v="1174" actId="21"/>
        <pc:sldMkLst>
          <pc:docMk/>
          <pc:sldMk cId="1780982501" sldId="262"/>
        </pc:sldMkLst>
        <pc:spChg chg="add del mod">
          <ac:chgData name="박 승찬" userId="8f871a141fcaa7ac" providerId="LiveId" clId="{636F96E2-68D5-4C9F-A0FF-9B64F008C5E7}" dt="2022-02-04T01:53:13.198" v="607" actId="21"/>
          <ac:spMkLst>
            <pc:docMk/>
            <pc:sldMk cId="1780982501" sldId="262"/>
            <ac:spMk id="3" creationId="{8132D974-C57D-4EC8-B667-18EB38F29683}"/>
          </ac:spMkLst>
        </pc:spChg>
        <pc:spChg chg="add mod">
          <ac:chgData name="박 승찬" userId="8f871a141fcaa7ac" providerId="LiveId" clId="{636F96E2-68D5-4C9F-A0FF-9B64F008C5E7}" dt="2022-02-04T03:22:11.108" v="963" actId="403"/>
          <ac:spMkLst>
            <pc:docMk/>
            <pc:sldMk cId="1780982501" sldId="262"/>
            <ac:spMk id="4" creationId="{DDD4E5A3-32D8-4A9F-89EB-526F32909ED8}"/>
          </ac:spMkLst>
        </pc:spChg>
        <pc:spChg chg="del mod topLvl">
          <ac:chgData name="박 승찬" userId="8f871a141fcaa7ac" providerId="LiveId" clId="{636F96E2-68D5-4C9F-A0FF-9B64F008C5E7}" dt="2022-02-04T02:44:38.430" v="732" actId="21"/>
          <ac:spMkLst>
            <pc:docMk/>
            <pc:sldMk cId="1780982501" sldId="262"/>
            <ac:spMk id="9" creationId="{E6D32BC7-A0BB-48B5-8FC2-2FD40CF416AC}"/>
          </ac:spMkLst>
        </pc:spChg>
        <pc:spChg chg="add mod">
          <ac:chgData name="박 승찬" userId="8f871a141fcaa7ac" providerId="LiveId" clId="{636F96E2-68D5-4C9F-A0FF-9B64F008C5E7}" dt="2022-02-04T03:22:51.242" v="968" actId="1076"/>
          <ac:spMkLst>
            <pc:docMk/>
            <pc:sldMk cId="1780982501" sldId="262"/>
            <ac:spMk id="11" creationId="{27AA2066-F9E9-403F-B81C-36A508540BF1}"/>
          </ac:spMkLst>
        </pc:spChg>
        <pc:spChg chg="add mod">
          <ac:chgData name="박 승찬" userId="8f871a141fcaa7ac" providerId="LiveId" clId="{636F96E2-68D5-4C9F-A0FF-9B64F008C5E7}" dt="2022-02-04T03:22:03.078" v="954" actId="1037"/>
          <ac:spMkLst>
            <pc:docMk/>
            <pc:sldMk cId="1780982501" sldId="262"/>
            <ac:spMk id="12" creationId="{BD9496DD-B3FB-4545-9B03-7879396B32BE}"/>
          </ac:spMkLst>
        </pc:spChg>
        <pc:spChg chg="add del mod">
          <ac:chgData name="박 승찬" userId="8f871a141fcaa7ac" providerId="LiveId" clId="{636F96E2-68D5-4C9F-A0FF-9B64F008C5E7}" dt="2022-02-04T03:59:00.377" v="1174" actId="21"/>
          <ac:spMkLst>
            <pc:docMk/>
            <pc:sldMk cId="1780982501" sldId="262"/>
            <ac:spMk id="14" creationId="{91211F69-2507-45D4-B75E-EBE8D32CC275}"/>
          </ac:spMkLst>
        </pc:spChg>
        <pc:spChg chg="mod topLvl">
          <ac:chgData name="박 승찬" userId="8f871a141fcaa7ac" providerId="LiveId" clId="{636F96E2-68D5-4C9F-A0FF-9B64F008C5E7}" dt="2022-02-04T03:22:03.078" v="954" actId="1037"/>
          <ac:spMkLst>
            <pc:docMk/>
            <pc:sldMk cId="1780982501" sldId="262"/>
            <ac:spMk id="29" creationId="{05CCB1EB-6810-4E13-B810-71F053924C68}"/>
          </ac:spMkLst>
        </pc:spChg>
        <pc:spChg chg="del">
          <ac:chgData name="박 승찬" userId="8f871a141fcaa7ac" providerId="LiveId" clId="{636F96E2-68D5-4C9F-A0FF-9B64F008C5E7}" dt="2022-02-04T01:51:40.011" v="599"/>
          <ac:spMkLst>
            <pc:docMk/>
            <pc:sldMk cId="1780982501" sldId="262"/>
            <ac:spMk id="1050" creationId="{E73BBE33-B533-4661-8A6A-6BD8D05EB19A}"/>
          </ac:spMkLst>
        </pc:spChg>
        <pc:grpChg chg="add del mod">
          <ac:chgData name="박 승찬" userId="8f871a141fcaa7ac" providerId="LiveId" clId="{636F96E2-68D5-4C9F-A0FF-9B64F008C5E7}" dt="2022-02-04T02:44:38.430" v="732" actId="21"/>
          <ac:grpSpMkLst>
            <pc:docMk/>
            <pc:sldMk cId="1780982501" sldId="262"/>
            <ac:grpSpMk id="2" creationId="{993EB377-2A23-4C50-8BC0-3753571EBD16}"/>
          </ac:grpSpMkLst>
        </pc:grpChg>
        <pc:picChg chg="del">
          <ac:chgData name="박 승찬" userId="8f871a141fcaa7ac" providerId="LiveId" clId="{636F96E2-68D5-4C9F-A0FF-9B64F008C5E7}" dt="2022-02-04T01:51:44.047" v="600" actId="21"/>
          <ac:picMkLst>
            <pc:docMk/>
            <pc:sldMk cId="1780982501" sldId="262"/>
            <ac:picMk id="1028" creationId="{C91089C6-5FE7-420E-A795-8E7F8458538F}"/>
          </ac:picMkLst>
        </pc:picChg>
        <pc:picChg chg="del">
          <ac:chgData name="박 승찬" userId="8f871a141fcaa7ac" providerId="LiveId" clId="{636F96E2-68D5-4C9F-A0FF-9B64F008C5E7}" dt="2022-02-04T01:51:44.047" v="600" actId="21"/>
          <ac:picMkLst>
            <pc:docMk/>
            <pc:sldMk cId="1780982501" sldId="262"/>
            <ac:picMk id="1030" creationId="{6D581C00-CEDF-46FA-8FBE-8B71321FC5BF}"/>
          </ac:picMkLst>
        </pc:picChg>
        <pc:picChg chg="del">
          <ac:chgData name="박 승찬" userId="8f871a141fcaa7ac" providerId="LiveId" clId="{636F96E2-68D5-4C9F-A0FF-9B64F008C5E7}" dt="2022-02-04T01:51:44.047" v="600" actId="21"/>
          <ac:picMkLst>
            <pc:docMk/>
            <pc:sldMk cId="1780982501" sldId="262"/>
            <ac:picMk id="1032" creationId="{00C820EB-53D2-45E1-831A-5F661E7865D3}"/>
          </ac:picMkLst>
        </pc:picChg>
        <pc:picChg chg="del">
          <ac:chgData name="박 승찬" userId="8f871a141fcaa7ac" providerId="LiveId" clId="{636F96E2-68D5-4C9F-A0FF-9B64F008C5E7}" dt="2022-02-04T01:51:44.047" v="600" actId="21"/>
          <ac:picMkLst>
            <pc:docMk/>
            <pc:sldMk cId="1780982501" sldId="262"/>
            <ac:picMk id="1034" creationId="{B556FC26-4287-4FEE-8C3C-ED931962FC69}"/>
          </ac:picMkLst>
        </pc:picChg>
        <pc:picChg chg="add mod">
          <ac:chgData name="박 승찬" userId="8f871a141fcaa7ac" providerId="LiveId" clId="{636F96E2-68D5-4C9F-A0FF-9B64F008C5E7}" dt="2022-02-04T03:22:03.078" v="954" actId="1037"/>
          <ac:picMkLst>
            <pc:docMk/>
            <pc:sldMk cId="1780982501" sldId="262"/>
            <ac:picMk id="4098" creationId="{EA1ABC1E-ECEA-48C6-834E-EFB619A2CF2A}"/>
          </ac:picMkLst>
        </pc:picChg>
      </pc:sldChg>
      <pc:sldChg chg="addSp delSp add del setBg delDesignElem">
        <pc:chgData name="박 승찬" userId="8f871a141fcaa7ac" providerId="LiveId" clId="{636F96E2-68D5-4C9F-A0FF-9B64F008C5E7}" dt="2022-02-04T01:51:38.068" v="597"/>
        <pc:sldMkLst>
          <pc:docMk/>
          <pc:sldMk cId="3191672166" sldId="262"/>
        </pc:sldMkLst>
        <pc:spChg chg="add del">
          <ac:chgData name="박 승찬" userId="8f871a141fcaa7ac" providerId="LiveId" clId="{636F96E2-68D5-4C9F-A0FF-9B64F008C5E7}" dt="2022-02-04T01:51:38.068" v="597"/>
          <ac:spMkLst>
            <pc:docMk/>
            <pc:sldMk cId="3191672166" sldId="262"/>
            <ac:spMk id="1050" creationId="{E73BBE33-B533-4661-8A6A-6BD8D05EB19A}"/>
          </ac:spMkLst>
        </pc:spChg>
      </pc:sldChg>
      <pc:sldChg chg="addSp delSp modSp new mod modAnim">
        <pc:chgData name="박 승찬" userId="8f871a141fcaa7ac" providerId="LiveId" clId="{636F96E2-68D5-4C9F-A0FF-9B64F008C5E7}" dt="2022-02-04T03:13:25.284" v="858" actId="1076"/>
        <pc:sldMkLst>
          <pc:docMk/>
          <pc:sldMk cId="3414688502" sldId="263"/>
        </pc:sldMkLst>
        <pc:spChg chg="add del">
          <ac:chgData name="박 승찬" userId="8f871a141fcaa7ac" providerId="LiveId" clId="{636F96E2-68D5-4C9F-A0FF-9B64F008C5E7}" dt="2022-02-04T02:57:50.655" v="810"/>
          <ac:spMkLst>
            <pc:docMk/>
            <pc:sldMk cId="3414688502" sldId="263"/>
            <ac:spMk id="4" creationId="{D6509588-C0D8-4A42-BB99-D890B7B3CC2E}"/>
          </ac:spMkLst>
        </pc:spChg>
        <pc:spChg chg="add mod">
          <ac:chgData name="박 승찬" userId="8f871a141fcaa7ac" providerId="LiveId" clId="{636F96E2-68D5-4C9F-A0FF-9B64F008C5E7}" dt="2022-02-04T03:11:36.253" v="851" actId="1076"/>
          <ac:spMkLst>
            <pc:docMk/>
            <pc:sldMk cId="3414688502" sldId="263"/>
            <ac:spMk id="7" creationId="{3C84748D-56A6-4F3C-9D73-6F98E19BB10F}"/>
          </ac:spMkLst>
        </pc:spChg>
        <pc:spChg chg="add mod">
          <ac:chgData name="박 승찬" userId="8f871a141fcaa7ac" providerId="LiveId" clId="{636F96E2-68D5-4C9F-A0FF-9B64F008C5E7}" dt="2022-02-04T02:58:20.777" v="839" actId="20577"/>
          <ac:spMkLst>
            <pc:docMk/>
            <pc:sldMk cId="3414688502" sldId="263"/>
            <ac:spMk id="10" creationId="{CF0A98AD-1C16-402D-8372-6B729FBF5E81}"/>
          </ac:spMkLst>
        </pc:spChg>
        <pc:grpChg chg="add mod">
          <ac:chgData name="박 승찬" userId="8f871a141fcaa7ac" providerId="LiveId" clId="{636F96E2-68D5-4C9F-A0FF-9B64F008C5E7}" dt="2022-02-04T03:13:25.284" v="858" actId="1076"/>
          <ac:grpSpMkLst>
            <pc:docMk/>
            <pc:sldMk cId="3414688502" sldId="263"/>
            <ac:grpSpMk id="2" creationId="{583724CC-7283-47F1-94B5-9D2ECF92032E}"/>
          </ac:grpSpMkLst>
        </pc:grpChg>
        <pc:picChg chg="add mod">
          <ac:chgData name="박 승찬" userId="8f871a141fcaa7ac" providerId="LiveId" clId="{636F96E2-68D5-4C9F-A0FF-9B64F008C5E7}" dt="2022-02-04T03:13:25.284" v="858" actId="1076"/>
          <ac:picMkLst>
            <pc:docMk/>
            <pc:sldMk cId="3414688502" sldId="263"/>
            <ac:picMk id="3" creationId="{6184CFDA-2912-448B-B88C-47FEB8AF9D15}"/>
          </ac:picMkLst>
        </pc:picChg>
        <pc:picChg chg="add mod">
          <ac:chgData name="박 승찬" userId="8f871a141fcaa7ac" providerId="LiveId" clId="{636F96E2-68D5-4C9F-A0FF-9B64F008C5E7}" dt="2022-02-04T03:11:09.278" v="846" actId="1076"/>
          <ac:picMkLst>
            <pc:docMk/>
            <pc:sldMk cId="3414688502" sldId="263"/>
            <ac:picMk id="6" creationId="{04E418FD-3863-4644-BDAF-F3A200B42663}"/>
          </ac:picMkLst>
        </pc:picChg>
        <pc:picChg chg="add mod">
          <ac:chgData name="박 승찬" userId="8f871a141fcaa7ac" providerId="LiveId" clId="{636F96E2-68D5-4C9F-A0FF-9B64F008C5E7}" dt="2022-02-04T03:13:25.284" v="858" actId="1076"/>
          <ac:picMkLst>
            <pc:docMk/>
            <pc:sldMk cId="3414688502" sldId="263"/>
            <ac:picMk id="6146" creationId="{B7F72798-88B3-4491-ACBF-8FF4A74D2C10}"/>
          </ac:picMkLst>
        </pc:picChg>
        <pc:picChg chg="add mod">
          <ac:chgData name="박 승찬" userId="8f871a141fcaa7ac" providerId="LiveId" clId="{636F96E2-68D5-4C9F-A0FF-9B64F008C5E7}" dt="2022-02-04T03:13:25.284" v="858" actId="1076"/>
          <ac:picMkLst>
            <pc:docMk/>
            <pc:sldMk cId="3414688502" sldId="263"/>
            <ac:picMk id="6148" creationId="{37F0802E-4B71-45CF-8305-43805E15F0E8}"/>
          </ac:picMkLst>
        </pc:picChg>
        <pc:picChg chg="add mod">
          <ac:chgData name="박 승찬" userId="8f871a141fcaa7ac" providerId="LiveId" clId="{636F96E2-68D5-4C9F-A0FF-9B64F008C5E7}" dt="2022-02-04T03:12:36.403" v="853" actId="1076"/>
          <ac:picMkLst>
            <pc:docMk/>
            <pc:sldMk cId="3414688502" sldId="263"/>
            <ac:picMk id="6151" creationId="{54817920-E2A7-4BE0-AD81-5E850577C9F3}"/>
          </ac:picMkLst>
        </pc:picChg>
      </pc:sldChg>
      <pc:sldChg chg="addSp delSp modSp add mod">
        <pc:chgData name="박 승찬" userId="8f871a141fcaa7ac" providerId="LiveId" clId="{636F96E2-68D5-4C9F-A0FF-9B64F008C5E7}" dt="2022-02-04T03:20:08.237" v="926" actId="1076"/>
        <pc:sldMkLst>
          <pc:docMk/>
          <pc:sldMk cId="4105603717" sldId="264"/>
        </pc:sldMkLst>
        <pc:spChg chg="mod">
          <ac:chgData name="박 승찬" userId="8f871a141fcaa7ac" providerId="LiveId" clId="{636F96E2-68D5-4C9F-A0FF-9B64F008C5E7}" dt="2022-02-04T03:15:56.688" v="887" actId="14100"/>
          <ac:spMkLst>
            <pc:docMk/>
            <pc:sldMk cId="4105603717" sldId="264"/>
            <ac:spMk id="10" creationId="{CF0A98AD-1C16-402D-8372-6B729FBF5E81}"/>
          </ac:spMkLst>
        </pc:spChg>
        <pc:grpChg chg="del">
          <ac:chgData name="박 승찬" userId="8f871a141fcaa7ac" providerId="LiveId" clId="{636F96E2-68D5-4C9F-A0FF-9B64F008C5E7}" dt="2022-02-04T03:16:06.397" v="888" actId="21"/>
          <ac:grpSpMkLst>
            <pc:docMk/>
            <pc:sldMk cId="4105603717" sldId="264"/>
            <ac:grpSpMk id="2" creationId="{583724CC-7283-47F1-94B5-9D2ECF92032E}"/>
          </ac:grpSpMkLst>
        </pc:grpChg>
        <pc:picChg chg="del">
          <ac:chgData name="박 승찬" userId="8f871a141fcaa7ac" providerId="LiveId" clId="{636F96E2-68D5-4C9F-A0FF-9B64F008C5E7}" dt="2022-02-04T03:16:06.397" v="888" actId="21"/>
          <ac:picMkLst>
            <pc:docMk/>
            <pc:sldMk cId="4105603717" sldId="264"/>
            <ac:picMk id="6" creationId="{04E418FD-3863-4644-BDAF-F3A200B42663}"/>
          </ac:picMkLst>
        </pc:picChg>
        <pc:picChg chg="del">
          <ac:chgData name="박 승찬" userId="8f871a141fcaa7ac" providerId="LiveId" clId="{636F96E2-68D5-4C9F-A0FF-9B64F008C5E7}" dt="2022-02-04T03:16:06.397" v="888" actId="21"/>
          <ac:picMkLst>
            <pc:docMk/>
            <pc:sldMk cId="4105603717" sldId="264"/>
            <ac:picMk id="6151" creationId="{54817920-E2A7-4BE0-AD81-5E850577C9F3}"/>
          </ac:picMkLst>
        </pc:picChg>
        <pc:picChg chg="add mod">
          <ac:chgData name="박 승찬" userId="8f871a141fcaa7ac" providerId="LiveId" clId="{636F96E2-68D5-4C9F-A0FF-9B64F008C5E7}" dt="2022-02-04T03:19:56.793" v="922" actId="14100"/>
          <ac:picMkLst>
            <pc:docMk/>
            <pc:sldMk cId="4105603717" sldId="264"/>
            <ac:picMk id="7170" creationId="{1D2A44C4-9A46-4BDA-A116-6999DB072F07}"/>
          </ac:picMkLst>
        </pc:picChg>
        <pc:picChg chg="add del mod">
          <ac:chgData name="박 승찬" userId="8f871a141fcaa7ac" providerId="LiveId" clId="{636F96E2-68D5-4C9F-A0FF-9B64F008C5E7}" dt="2022-02-04T03:17:28.827" v="902" actId="478"/>
          <ac:picMkLst>
            <pc:docMk/>
            <pc:sldMk cId="4105603717" sldId="264"/>
            <ac:picMk id="7172" creationId="{4E539BA7-EB04-41BC-8B4E-BD1564898134}"/>
          </ac:picMkLst>
        </pc:picChg>
        <pc:picChg chg="add mod">
          <ac:chgData name="박 승찬" userId="8f871a141fcaa7ac" providerId="LiveId" clId="{636F96E2-68D5-4C9F-A0FF-9B64F008C5E7}" dt="2022-02-04T03:19:59.469" v="923" actId="1076"/>
          <ac:picMkLst>
            <pc:docMk/>
            <pc:sldMk cId="4105603717" sldId="264"/>
            <ac:picMk id="7174" creationId="{CC466F5E-4506-4C1B-8A47-2E7E4E2DF33C}"/>
          </ac:picMkLst>
        </pc:picChg>
        <pc:picChg chg="add mod">
          <ac:chgData name="박 승찬" userId="8f871a141fcaa7ac" providerId="LiveId" clId="{636F96E2-68D5-4C9F-A0FF-9B64F008C5E7}" dt="2022-02-04T03:20:08.237" v="926" actId="1076"/>
          <ac:picMkLst>
            <pc:docMk/>
            <pc:sldMk cId="4105603717" sldId="264"/>
            <ac:picMk id="7176" creationId="{ABD39ACD-4628-4363-9C32-52FAEE89FACD}"/>
          </ac:picMkLst>
        </pc:picChg>
      </pc:sldChg>
      <pc:sldChg chg="delSp add setBg delDesignElem">
        <pc:chgData name="박 승찬" userId="8f871a141fcaa7ac" providerId="LiveId" clId="{636F96E2-68D5-4C9F-A0FF-9B64F008C5E7}" dt="2022-02-04T03:21:23.511" v="928"/>
        <pc:sldMkLst>
          <pc:docMk/>
          <pc:sldMk cId="691491224" sldId="265"/>
        </pc:sldMkLst>
        <pc:spChg chg="del">
          <ac:chgData name="박 승찬" userId="8f871a141fcaa7ac" providerId="LiveId" clId="{636F96E2-68D5-4C9F-A0FF-9B64F008C5E7}" dt="2022-02-04T03:21:23.511" v="928"/>
          <ac:spMkLst>
            <pc:docMk/>
            <pc:sldMk cId="691491224" sldId="265"/>
            <ac:spMk id="1050" creationId="{E73BBE33-B533-4661-8A6A-6BD8D05EB19A}"/>
          </ac:spMkLst>
        </pc:spChg>
      </pc:sldChg>
      <pc:sldChg chg="addSp delSp modSp new mod setBg">
        <pc:chgData name="박 승찬" userId="8f871a141fcaa7ac" providerId="LiveId" clId="{636F96E2-68D5-4C9F-A0FF-9B64F008C5E7}" dt="2022-02-04T03:44:00.300" v="1098" actId="207"/>
        <pc:sldMkLst>
          <pc:docMk/>
          <pc:sldMk cId="1557335438" sldId="266"/>
        </pc:sldMkLst>
        <pc:spChg chg="del">
          <ac:chgData name="박 승찬" userId="8f871a141fcaa7ac" providerId="LiveId" clId="{636F96E2-68D5-4C9F-A0FF-9B64F008C5E7}" dt="2022-02-04T03:36:11.116" v="1020" actId="21"/>
          <ac:spMkLst>
            <pc:docMk/>
            <pc:sldMk cId="1557335438" sldId="266"/>
            <ac:spMk id="2" creationId="{A2FA63EB-2F86-46E3-AA60-B90FD974EFE3}"/>
          </ac:spMkLst>
        </pc:spChg>
        <pc:spChg chg="del">
          <ac:chgData name="박 승찬" userId="8f871a141fcaa7ac" providerId="LiveId" clId="{636F96E2-68D5-4C9F-A0FF-9B64F008C5E7}" dt="2022-02-04T03:36:11.116" v="1020" actId="21"/>
          <ac:spMkLst>
            <pc:docMk/>
            <pc:sldMk cId="1557335438" sldId="266"/>
            <ac:spMk id="3" creationId="{A753A5DE-E567-4CDF-9EC5-5FACE12AFBB1}"/>
          </ac:spMkLst>
        </pc:spChg>
        <pc:spChg chg="add mod">
          <ac:chgData name="박 승찬" userId="8f871a141fcaa7ac" providerId="LiveId" clId="{636F96E2-68D5-4C9F-A0FF-9B64F008C5E7}" dt="2022-02-04T03:44:00.300" v="1098" actId="207"/>
          <ac:spMkLst>
            <pc:docMk/>
            <pc:sldMk cId="1557335438" sldId="266"/>
            <ac:spMk id="11" creationId="{2E7F4DAF-2F4F-4CCF-A6C8-F91834D74F0F}"/>
          </ac:spMkLst>
        </pc:spChg>
        <pc:spChg chg="add">
          <ac:chgData name="박 승찬" userId="8f871a141fcaa7ac" providerId="LiveId" clId="{636F96E2-68D5-4C9F-A0FF-9B64F008C5E7}" dt="2022-02-04T03:43:11.245" v="1086" actId="26606"/>
          <ac:spMkLst>
            <pc:docMk/>
            <pc:sldMk cId="1557335438" sldId="266"/>
            <ac:spMk id="15" creationId="{417CDA24-35F8-4540-8C52-3096D6D94949}"/>
          </ac:spMkLst>
        </pc:spChg>
        <pc:spChg chg="add">
          <ac:chgData name="박 승찬" userId="8f871a141fcaa7ac" providerId="LiveId" clId="{636F96E2-68D5-4C9F-A0FF-9B64F008C5E7}" dt="2022-02-04T03:43:11.245" v="1086" actId="26606"/>
          <ac:spMkLst>
            <pc:docMk/>
            <pc:sldMk cId="1557335438" sldId="266"/>
            <ac:spMk id="17" creationId="{8658BFE0-4E65-4174-9C75-687C94E88273}"/>
          </ac:spMkLst>
        </pc:spChg>
        <pc:spChg chg="add">
          <ac:chgData name="박 승찬" userId="8f871a141fcaa7ac" providerId="LiveId" clId="{636F96E2-68D5-4C9F-A0FF-9B64F008C5E7}" dt="2022-02-04T03:43:11.245" v="1086" actId="26606"/>
          <ac:spMkLst>
            <pc:docMk/>
            <pc:sldMk cId="1557335438" sldId="266"/>
            <ac:spMk id="19" creationId="{FA75DFED-A0C1-4A83-BE1D-0271C1826EF6}"/>
          </ac:spMkLst>
        </pc:spChg>
        <pc:picChg chg="add mod ord modCrop">
          <ac:chgData name="박 승찬" userId="8f871a141fcaa7ac" providerId="LiveId" clId="{636F96E2-68D5-4C9F-A0FF-9B64F008C5E7}" dt="2022-02-04T03:43:33.245" v="1090" actId="1076"/>
          <ac:picMkLst>
            <pc:docMk/>
            <pc:sldMk cId="1557335438" sldId="266"/>
            <ac:picMk id="5" creationId="{0FF41FB2-6AE6-442B-BC64-A395B147D5E8}"/>
          </ac:picMkLst>
        </pc:picChg>
        <pc:picChg chg="add mod ord">
          <ac:chgData name="박 승찬" userId="8f871a141fcaa7ac" providerId="LiveId" clId="{636F96E2-68D5-4C9F-A0FF-9B64F008C5E7}" dt="2022-02-04T03:43:43.747" v="1093" actId="1076"/>
          <ac:picMkLst>
            <pc:docMk/>
            <pc:sldMk cId="1557335438" sldId="266"/>
            <ac:picMk id="6" creationId="{9F71752E-E8DF-4ED0-BCAA-91DC651E573C}"/>
          </ac:picMkLst>
        </pc:picChg>
        <pc:picChg chg="add mod">
          <ac:chgData name="박 승찬" userId="8f871a141fcaa7ac" providerId="LiveId" clId="{636F96E2-68D5-4C9F-A0FF-9B64F008C5E7}" dt="2022-02-04T03:43:29.675" v="1089" actId="1076"/>
          <ac:picMkLst>
            <pc:docMk/>
            <pc:sldMk cId="1557335438" sldId="266"/>
            <ac:picMk id="8" creationId="{7586B5BF-524A-47BF-BD70-0ECF7ECC2707}"/>
          </ac:picMkLst>
        </pc:picChg>
        <pc:picChg chg="add mod">
          <ac:chgData name="박 승찬" userId="8f871a141fcaa7ac" providerId="LiveId" clId="{636F96E2-68D5-4C9F-A0FF-9B64F008C5E7}" dt="2022-02-04T03:43:29.675" v="1089" actId="1076"/>
          <ac:picMkLst>
            <pc:docMk/>
            <pc:sldMk cId="1557335438" sldId="266"/>
            <ac:picMk id="10" creationId="{E25A0084-EE82-41A7-82D8-68B097E1E4B3}"/>
          </ac:picMkLst>
        </pc:picChg>
      </pc:sldChg>
      <pc:sldChg chg="addSp delSp modSp new mod">
        <pc:chgData name="박 승찬" userId="8f871a141fcaa7ac" providerId="LiveId" clId="{636F96E2-68D5-4C9F-A0FF-9B64F008C5E7}" dt="2022-02-04T03:55:58.292" v="1173" actId="1076"/>
        <pc:sldMkLst>
          <pc:docMk/>
          <pc:sldMk cId="4100668566" sldId="267"/>
        </pc:sldMkLst>
        <pc:spChg chg="del">
          <ac:chgData name="박 승찬" userId="8f871a141fcaa7ac" providerId="LiveId" clId="{636F96E2-68D5-4C9F-A0FF-9B64F008C5E7}" dt="2022-02-04T03:45:18.679" v="1100" actId="478"/>
          <ac:spMkLst>
            <pc:docMk/>
            <pc:sldMk cId="4100668566" sldId="267"/>
            <ac:spMk id="2" creationId="{87C5CC96-C546-4B9E-8F6C-05A2D3C5647C}"/>
          </ac:spMkLst>
        </pc:spChg>
        <pc:spChg chg="del">
          <ac:chgData name="박 승찬" userId="8f871a141fcaa7ac" providerId="LiveId" clId="{636F96E2-68D5-4C9F-A0FF-9B64F008C5E7}" dt="2022-02-04T03:45:18.679" v="1100" actId="478"/>
          <ac:spMkLst>
            <pc:docMk/>
            <pc:sldMk cId="4100668566" sldId="267"/>
            <ac:spMk id="3" creationId="{D614232F-4687-49B3-88EB-DADEF71EB3AB}"/>
          </ac:spMkLst>
        </pc:spChg>
        <pc:spChg chg="add del mod">
          <ac:chgData name="박 승찬" userId="8f871a141fcaa7ac" providerId="LiveId" clId="{636F96E2-68D5-4C9F-A0FF-9B64F008C5E7}" dt="2022-02-04T03:48:39.063" v="1133" actId="478"/>
          <ac:spMkLst>
            <pc:docMk/>
            <pc:sldMk cId="4100668566" sldId="267"/>
            <ac:spMk id="6" creationId="{48E0F568-541D-4277-80C0-8E92546C2477}"/>
          </ac:spMkLst>
        </pc:spChg>
        <pc:spChg chg="add del mod">
          <ac:chgData name="박 승찬" userId="8f871a141fcaa7ac" providerId="LiveId" clId="{636F96E2-68D5-4C9F-A0FF-9B64F008C5E7}" dt="2022-02-04T03:48:09.376" v="1127" actId="21"/>
          <ac:spMkLst>
            <pc:docMk/>
            <pc:sldMk cId="4100668566" sldId="267"/>
            <ac:spMk id="8" creationId="{0D1D1B74-AAD2-47CA-ADD0-42832B0D78DE}"/>
          </ac:spMkLst>
        </pc:spChg>
        <pc:spChg chg="add del mod">
          <ac:chgData name="박 승찬" userId="8f871a141fcaa7ac" providerId="LiveId" clId="{636F96E2-68D5-4C9F-A0FF-9B64F008C5E7}" dt="2022-02-04T03:48:39.065" v="1135"/>
          <ac:spMkLst>
            <pc:docMk/>
            <pc:sldMk cId="4100668566" sldId="267"/>
            <ac:spMk id="9" creationId="{1263E90B-1719-4E3E-81FD-0227AEF6B683}"/>
          </ac:spMkLst>
        </pc:spChg>
        <pc:spChg chg="add mod">
          <ac:chgData name="박 승찬" userId="8f871a141fcaa7ac" providerId="LiveId" clId="{636F96E2-68D5-4C9F-A0FF-9B64F008C5E7}" dt="2022-02-04T03:49:49.019" v="1160" actId="1076"/>
          <ac:spMkLst>
            <pc:docMk/>
            <pc:sldMk cId="4100668566" sldId="267"/>
            <ac:spMk id="10" creationId="{BD270512-3039-4D35-8A19-722980723BFA}"/>
          </ac:spMkLst>
        </pc:spChg>
        <pc:picChg chg="add mod modCrop">
          <ac:chgData name="박 승찬" userId="8f871a141fcaa7ac" providerId="LiveId" clId="{636F96E2-68D5-4C9F-A0FF-9B64F008C5E7}" dt="2022-02-04T03:55:58.292" v="1173" actId="1076"/>
          <ac:picMkLst>
            <pc:docMk/>
            <pc:sldMk cId="4100668566" sldId="267"/>
            <ac:picMk id="7" creationId="{3C82E1E0-305C-4A21-A249-0418304E2B3C}"/>
          </ac:picMkLst>
        </pc:picChg>
        <pc:picChg chg="add mod">
          <ac:chgData name="박 승찬" userId="8f871a141fcaa7ac" providerId="LiveId" clId="{636F96E2-68D5-4C9F-A0FF-9B64F008C5E7}" dt="2022-02-04T03:51:35.410" v="1164" actId="1076"/>
          <ac:picMkLst>
            <pc:docMk/>
            <pc:sldMk cId="4100668566" sldId="267"/>
            <ac:picMk id="8194" creationId="{EC6B9B07-6A76-4894-AD25-4494DEF6B0DC}"/>
          </ac:picMkLst>
        </pc:picChg>
        <pc:picChg chg="add del mod">
          <ac:chgData name="박 승찬" userId="8f871a141fcaa7ac" providerId="LiveId" clId="{636F96E2-68D5-4C9F-A0FF-9B64F008C5E7}" dt="2022-02-04T03:51:34.183" v="1163" actId="21"/>
          <ac:picMkLst>
            <pc:docMk/>
            <pc:sldMk cId="4100668566" sldId="267"/>
            <ac:picMk id="8196" creationId="{D3089CDB-6819-4239-BC8A-EAB805058F4A}"/>
          </ac:picMkLst>
        </pc:picChg>
      </pc:sldChg>
      <pc:sldChg chg="addSp delSp modSp new mod setBg">
        <pc:chgData name="박 승찬" userId="8f871a141fcaa7ac" providerId="LiveId" clId="{636F96E2-68D5-4C9F-A0FF-9B64F008C5E7}" dt="2022-02-04T04:09:09.660" v="1297" actId="1076"/>
        <pc:sldMkLst>
          <pc:docMk/>
          <pc:sldMk cId="1251570509" sldId="268"/>
        </pc:sldMkLst>
        <pc:spChg chg="del">
          <ac:chgData name="박 승찬" userId="8f871a141fcaa7ac" providerId="LiveId" clId="{636F96E2-68D5-4C9F-A0FF-9B64F008C5E7}" dt="2022-02-04T03:59:16.263" v="1176" actId="21"/>
          <ac:spMkLst>
            <pc:docMk/>
            <pc:sldMk cId="1251570509" sldId="268"/>
            <ac:spMk id="2" creationId="{4BC423F2-A293-4AD1-8489-0D2BC7A9E0FA}"/>
          </ac:spMkLst>
        </pc:spChg>
        <pc:spChg chg="del">
          <ac:chgData name="박 승찬" userId="8f871a141fcaa7ac" providerId="LiveId" clId="{636F96E2-68D5-4C9F-A0FF-9B64F008C5E7}" dt="2022-02-04T03:59:16.263" v="1176" actId="21"/>
          <ac:spMkLst>
            <pc:docMk/>
            <pc:sldMk cId="1251570509" sldId="268"/>
            <ac:spMk id="3" creationId="{F5E56408-D76F-479E-8432-5F1917AA9C62}"/>
          </ac:spMkLst>
        </pc:spChg>
        <pc:spChg chg="add del">
          <ac:chgData name="박 승찬" userId="8f871a141fcaa7ac" providerId="LiveId" clId="{636F96E2-68D5-4C9F-A0FF-9B64F008C5E7}" dt="2022-02-04T04:01:09.909" v="1181" actId="26606"/>
          <ac:spMkLst>
            <pc:docMk/>
            <pc:sldMk cId="1251570509" sldId="268"/>
            <ac:spMk id="10" creationId="{42A4FC2C-047E-45A5-965D-8E1E3BF09BC6}"/>
          </ac:spMkLst>
        </pc:spChg>
        <pc:spChg chg="add mod">
          <ac:chgData name="박 승찬" userId="8f871a141fcaa7ac" providerId="LiveId" clId="{636F96E2-68D5-4C9F-A0FF-9B64F008C5E7}" dt="2022-02-04T04:09:09.660" v="1297" actId="1076"/>
          <ac:spMkLst>
            <pc:docMk/>
            <pc:sldMk cId="1251570509" sldId="268"/>
            <ac:spMk id="11" creationId="{751F75D6-2332-4CE5-B1AA-12E9493F42A9}"/>
          </ac:spMkLst>
        </pc:spChg>
        <pc:spChg chg="add">
          <ac:chgData name="박 승찬" userId="8f871a141fcaa7ac" providerId="LiveId" clId="{636F96E2-68D5-4C9F-A0FF-9B64F008C5E7}" dt="2022-02-04T04:01:09.914" v="1182" actId="26606"/>
          <ac:spMkLst>
            <pc:docMk/>
            <pc:sldMk cId="1251570509" sldId="268"/>
            <ac:spMk id="12" creationId="{1855405F-37A2-4869-9154-F8BE3BECE6C3}"/>
          </ac:spMkLst>
        </pc:spChg>
        <pc:spChg chg="add">
          <ac:chgData name="박 승찬" userId="8f871a141fcaa7ac" providerId="LiveId" clId="{636F96E2-68D5-4C9F-A0FF-9B64F008C5E7}" dt="2022-02-04T04:01:09.914" v="1182" actId="26606"/>
          <ac:spMkLst>
            <pc:docMk/>
            <pc:sldMk cId="1251570509" sldId="268"/>
            <ac:spMk id="13" creationId="{01D0AF59-99C3-4251-AB9A-C966C6AD4400}"/>
          </ac:spMkLst>
        </pc:spChg>
        <pc:picChg chg="add mod">
          <ac:chgData name="박 승찬" userId="8f871a141fcaa7ac" providerId="LiveId" clId="{636F96E2-68D5-4C9F-A0FF-9B64F008C5E7}" dt="2022-02-04T04:01:34.822" v="1184" actId="1076"/>
          <ac:picMkLst>
            <pc:docMk/>
            <pc:sldMk cId="1251570509" sldId="268"/>
            <ac:picMk id="5" creationId="{BB810386-1CB7-4453-ABCC-63093A6B950B}"/>
          </ac:picMkLst>
        </pc:picChg>
      </pc:sldChg>
      <pc:sldChg chg="addSp delSp modSp new mod">
        <pc:chgData name="박 승찬" userId="8f871a141fcaa7ac" providerId="LiveId" clId="{636F96E2-68D5-4C9F-A0FF-9B64F008C5E7}" dt="2022-02-04T04:08:25.439" v="1289" actId="1076"/>
        <pc:sldMkLst>
          <pc:docMk/>
          <pc:sldMk cId="1513811024" sldId="269"/>
        </pc:sldMkLst>
        <pc:spChg chg="del">
          <ac:chgData name="박 승찬" userId="8f871a141fcaa7ac" providerId="LiveId" clId="{636F96E2-68D5-4C9F-A0FF-9B64F008C5E7}" dt="2022-02-04T04:02:59.708" v="1186" actId="21"/>
          <ac:spMkLst>
            <pc:docMk/>
            <pc:sldMk cId="1513811024" sldId="269"/>
            <ac:spMk id="2" creationId="{2079596C-A563-403E-98D5-A3F39567509A}"/>
          </ac:spMkLst>
        </pc:spChg>
        <pc:spChg chg="del">
          <ac:chgData name="박 승찬" userId="8f871a141fcaa7ac" providerId="LiveId" clId="{636F96E2-68D5-4C9F-A0FF-9B64F008C5E7}" dt="2022-02-04T04:02:59.708" v="1186" actId="21"/>
          <ac:spMkLst>
            <pc:docMk/>
            <pc:sldMk cId="1513811024" sldId="269"/>
            <ac:spMk id="3" creationId="{E2B989F9-8E1E-44D2-B6DE-181FD13CB060}"/>
          </ac:spMkLst>
        </pc:spChg>
        <pc:spChg chg="add mod">
          <ac:chgData name="박 승찬" userId="8f871a141fcaa7ac" providerId="LiveId" clId="{636F96E2-68D5-4C9F-A0FF-9B64F008C5E7}" dt="2022-02-04T04:06:40.421" v="1272" actId="1076"/>
          <ac:spMkLst>
            <pc:docMk/>
            <pc:sldMk cId="1513811024" sldId="269"/>
            <ac:spMk id="8" creationId="{C012E403-08A7-4B3A-A956-9E7A9D887F01}"/>
          </ac:spMkLst>
        </pc:spChg>
        <pc:spChg chg="add mod">
          <ac:chgData name="박 승찬" userId="8f871a141fcaa7ac" providerId="LiveId" clId="{636F96E2-68D5-4C9F-A0FF-9B64F008C5E7}" dt="2022-02-04T04:06:29.147" v="1264" actId="27636"/>
          <ac:spMkLst>
            <pc:docMk/>
            <pc:sldMk cId="1513811024" sldId="269"/>
            <ac:spMk id="10" creationId="{78699D7A-E21F-4E73-AB46-691BEEDC6D60}"/>
          </ac:spMkLst>
        </pc:spChg>
        <pc:spChg chg="add mod">
          <ac:chgData name="박 승찬" userId="8f871a141fcaa7ac" providerId="LiveId" clId="{636F96E2-68D5-4C9F-A0FF-9B64F008C5E7}" dt="2022-02-04T04:07:11.315" v="1275" actId="14100"/>
          <ac:spMkLst>
            <pc:docMk/>
            <pc:sldMk cId="1513811024" sldId="269"/>
            <ac:spMk id="12" creationId="{F607CAC8-C1BD-487D-A52B-2313505EF996}"/>
          </ac:spMkLst>
        </pc:spChg>
        <pc:spChg chg="add mod">
          <ac:chgData name="박 승찬" userId="8f871a141fcaa7ac" providerId="LiveId" clId="{636F96E2-68D5-4C9F-A0FF-9B64F008C5E7}" dt="2022-02-04T04:07:32.716" v="1280" actId="1076"/>
          <ac:spMkLst>
            <pc:docMk/>
            <pc:sldMk cId="1513811024" sldId="269"/>
            <ac:spMk id="13" creationId="{97227ADA-9BD5-45C2-BBED-65B0A61C2707}"/>
          </ac:spMkLst>
        </pc:spChg>
        <pc:spChg chg="add mod">
          <ac:chgData name="박 승찬" userId="8f871a141fcaa7ac" providerId="LiveId" clId="{636F96E2-68D5-4C9F-A0FF-9B64F008C5E7}" dt="2022-02-04T04:07:58.925" v="1285" actId="2711"/>
          <ac:spMkLst>
            <pc:docMk/>
            <pc:sldMk cId="1513811024" sldId="269"/>
            <ac:spMk id="14" creationId="{81A84A43-5C5C-4A5D-8EFB-AAC200C8044B}"/>
          </ac:spMkLst>
        </pc:spChg>
        <pc:spChg chg="add mod">
          <ac:chgData name="박 승찬" userId="8f871a141fcaa7ac" providerId="LiveId" clId="{636F96E2-68D5-4C9F-A0FF-9B64F008C5E7}" dt="2022-02-04T04:08:25.439" v="1289" actId="1076"/>
          <ac:spMkLst>
            <pc:docMk/>
            <pc:sldMk cId="1513811024" sldId="269"/>
            <ac:spMk id="15" creationId="{8D07B027-7C6E-4A59-BCD7-E2FEA1B7AA3E}"/>
          </ac:spMkLst>
        </pc:spChg>
        <pc:picChg chg="add mod">
          <ac:chgData name="박 승찬" userId="8f871a141fcaa7ac" providerId="LiveId" clId="{636F96E2-68D5-4C9F-A0FF-9B64F008C5E7}" dt="2022-02-04T04:04:15.992" v="1203" actId="1076"/>
          <ac:picMkLst>
            <pc:docMk/>
            <pc:sldMk cId="1513811024" sldId="269"/>
            <ac:picMk id="6" creationId="{0346440F-E804-45F7-8439-CBE269078456}"/>
          </ac:picMkLst>
        </pc:picChg>
        <pc:picChg chg="add mod">
          <ac:chgData name="박 승찬" userId="8f871a141fcaa7ac" providerId="LiveId" clId="{636F96E2-68D5-4C9F-A0FF-9B64F008C5E7}" dt="2022-02-04T04:05:21.187" v="1216" actId="1076"/>
          <ac:picMkLst>
            <pc:docMk/>
            <pc:sldMk cId="1513811024" sldId="269"/>
            <ac:picMk id="9" creationId="{59650E60-ED77-44DB-B424-AB0CD571A7F8}"/>
          </ac:picMkLst>
        </pc:picChg>
        <pc:picChg chg="add mod">
          <ac:chgData name="박 승찬" userId="8f871a141fcaa7ac" providerId="LiveId" clId="{636F96E2-68D5-4C9F-A0FF-9B64F008C5E7}" dt="2022-02-04T04:04:09.975" v="1199" actId="1076"/>
          <ac:picMkLst>
            <pc:docMk/>
            <pc:sldMk cId="1513811024" sldId="269"/>
            <ac:picMk id="11266" creationId="{8F8B3170-113C-4BA6-90A3-2F5640240E4A}"/>
          </ac:picMkLst>
        </pc:picChg>
        <pc:picChg chg="add mod">
          <ac:chgData name="박 승찬" userId="8f871a141fcaa7ac" providerId="LiveId" clId="{636F96E2-68D5-4C9F-A0FF-9B64F008C5E7}" dt="2022-02-04T04:04:11.115" v="1200" actId="1076"/>
          <ac:picMkLst>
            <pc:docMk/>
            <pc:sldMk cId="1513811024" sldId="269"/>
            <ac:picMk id="11268" creationId="{D317E6F7-59FF-458D-B28B-A39D8209E940}"/>
          </ac:picMkLst>
        </pc:picChg>
        <pc:picChg chg="add mod">
          <ac:chgData name="박 승찬" userId="8f871a141fcaa7ac" providerId="LiveId" clId="{636F96E2-68D5-4C9F-A0FF-9B64F008C5E7}" dt="2022-02-04T04:04:13.936" v="1202" actId="1076"/>
          <ac:picMkLst>
            <pc:docMk/>
            <pc:sldMk cId="1513811024" sldId="269"/>
            <ac:picMk id="11270" creationId="{FEEDDD1F-4610-4C20-A0B4-8179BABB0EC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C625A-0354-402D-99C3-7F95A9A3F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21361F-210C-46B2-A809-483DCE52B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438E04-3198-4D90-9E91-E8C72129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4EFE-FD45-4AFA-9924-F2FAD19FC120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6A626A-B665-4EEF-B0F0-55FB6736B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A0CEB1-44FC-4D0F-B223-DB6134DF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A524-C325-4366-996D-3FDA235EB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79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154FE-41E0-4FBE-A927-BFCC90032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3AFFAA-BA5A-46AF-BE1D-6F7829E6A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173AE3-ACDA-47EB-9CF4-DC63DAE2B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4EFE-FD45-4AFA-9924-F2FAD19FC120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9C493-750F-4C03-B2F4-452A5F9C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6194FA-AF5E-47F3-B6E3-F63A45E2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A524-C325-4366-996D-3FDA235EB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82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C23236-3ECA-4C43-A191-CA7F44647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3EEDED-787B-4CE3-98B0-0F6EA42D9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9219EC-9EAE-4071-ADEC-DC6A6817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4EFE-FD45-4AFA-9924-F2FAD19FC120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AF285F-80F8-4739-85B5-12D38235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C45421-3A65-4D04-A83A-89E6291A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A524-C325-4366-996D-3FDA235EB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7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2BD17-5447-4408-9C43-77892BBE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76DA02-EA2D-44A4-90EC-4FF4B575D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D3672-4221-4CBA-A70E-1A75EA1EF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4EFE-FD45-4AFA-9924-F2FAD19FC120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2A3CBB-3A63-482B-962C-18718C6B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DA1288-62CA-409A-A6F9-5206AE8D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A524-C325-4366-996D-3FDA235EB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91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B417E-C36F-4FF1-A27B-E6E0312E5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AD7D24-C822-49AA-A398-59B6C2F43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27DB7B-60A0-4CED-96F3-14E6CF1C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4EFE-FD45-4AFA-9924-F2FAD19FC120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096F5-456D-4D18-9FBA-52AF4472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12F2F1-967A-425B-9D6A-7E770074F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A524-C325-4366-996D-3FDA235EB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79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D473B-D7FE-45F6-B605-7A23B95C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04231C-00F7-487F-BF95-A06A3D29C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2BA656-988B-47A9-BCD2-AF3AC1462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2E7607-C36C-449E-8BD6-D7EB41BC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4EFE-FD45-4AFA-9924-F2FAD19FC120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B2971E-504D-48DC-BEB7-35458C17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9A090F-988B-4755-BE02-837A6FC1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A524-C325-4366-996D-3FDA235EB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05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41AAC-1737-4786-83A1-7052DF5A6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182C71-807F-4ADB-BD7F-4AB4A20C2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D94FA9-230E-44B2-B6ED-39CC0DA84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AD0A0A-1CA7-4263-AECD-C00A7ACBC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FCA4C8-975A-4A0A-B306-B7F7C8A92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FABBD9-E100-4C07-A7F1-64F7496E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4EFE-FD45-4AFA-9924-F2FAD19FC120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8AFA65-606E-4F8B-8BCB-C19F3FBD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0CC2C7-A5F6-43E8-BFFD-5BF6FC2B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A524-C325-4366-996D-3FDA235EB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87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1AD64-5FC7-4C22-BD01-CE8381A1E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742835-890C-4C15-B4E1-ACB3A0F8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4EFE-FD45-4AFA-9924-F2FAD19FC120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ACB0C7-D80C-47F6-A68E-13834F0D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48DF47-777C-4C1D-A58A-8854F5FA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A524-C325-4366-996D-3FDA235EB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6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A2FE1A-E3AD-4179-BCA3-A331068E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4EFE-FD45-4AFA-9924-F2FAD19FC120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51BAC9-BFA0-4205-B706-D72773D6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9FF33-08C2-4B61-B43F-595E07B2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A524-C325-4366-996D-3FDA235EB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5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BD6C9-D853-4D12-8864-96AE99EC4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45CE56-7194-473C-97ED-AB6AD9068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9745C2-0C36-4345-9F96-58F35648F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8756B0-4CD6-49A3-A44C-51A13577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4EFE-FD45-4AFA-9924-F2FAD19FC120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0B6AD-546C-4C95-9C6C-3B7918DE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B28625-7389-47D7-B447-6E308980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A524-C325-4366-996D-3FDA235EB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82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6AC6B-5972-495C-A6DD-EF27D207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DB97A6-AC19-48B8-84E9-731BA2671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CCD59-13B9-4B99-8A32-013D164F2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BAFA74-F11A-42FE-BA4F-FE9A23EA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4EFE-FD45-4AFA-9924-F2FAD19FC120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0E879B-4D98-4861-8998-176741BF1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B8EA07-AC83-468D-98C8-C61BCC095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A524-C325-4366-996D-3FDA235EB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5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ADD686-2D0B-4580-8636-F125972A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56585B-DB56-431A-A908-04C667F8D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91977-C8CD-40F8-950E-FFDBE9448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F4EFE-FD45-4AFA-9924-F2FAD19FC120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29134-6410-4F9D-B899-5103E1341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5D3FA5-DF35-4A2B-BCAC-E7715011A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EA524-C325-4366-996D-3FDA235EB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08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5.jpe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D389C3B-CE72-4EBC-BCEE-7063370FEEEA}"/>
              </a:ext>
            </a:extLst>
          </p:cNvPr>
          <p:cNvSpPr txBox="1"/>
          <p:nvPr/>
        </p:nvSpPr>
        <p:spPr>
          <a:xfrm>
            <a:off x="5999233" y="2867902"/>
            <a:ext cx="56104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dirty="0" err="1">
                <a:latin typeface="Amasis MT Pro Black" panose="02040A04050005020304" pitchFamily="18" charset="0"/>
              </a:rPr>
              <a:t>Neo-Confucianism</a:t>
            </a:r>
            <a:endParaRPr lang="ko-KR" altLang="en-US" sz="4400" dirty="0">
              <a:latin typeface="Amasis MT Pro Black" panose="02040A04050005020304" pitchFamily="18" charset="0"/>
            </a:endParaRP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F18ADBFB-9A0E-4E59-AEAA-DEF3A147D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5023413" cy="688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96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586B5BF-524A-47BF-BD70-0ECF7ECC2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709" y="321734"/>
            <a:ext cx="3654301" cy="290517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양반 - 나무위키">
            <a:extLst>
              <a:ext uri="{FF2B5EF4-FFF2-40B4-BE49-F238E27FC236}">
                <a16:creationId xmlns:a16="http://schemas.microsoft.com/office/drawing/2014/main" id="{9F71752E-E8DF-4ED0-BCAA-91DC651E57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07" r="50771"/>
          <a:stretch/>
        </p:blipFill>
        <p:spPr bwMode="auto">
          <a:xfrm>
            <a:off x="2633220" y="321734"/>
            <a:ext cx="1928620" cy="290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5A0084-EE82-41A7-82D8-68B097E1E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701" y="3631096"/>
            <a:ext cx="3632316" cy="27605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FF41FB2-6AE6-442B-BC64-A395B147D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44" b="97656" l="4509" r="96216">
                        <a14:foregroundMark x1="22866" y1="20234" x2="34380" y2="9844"/>
                        <a14:foregroundMark x1="37359" y1="10859" x2="28019" y2="21328"/>
                        <a14:foregroundMark x1="30998" y1="30938" x2="33172" y2="40625"/>
                        <a14:foregroundMark x1="37842" y1="26563" x2="42915" y2="26563"/>
                        <a14:foregroundMark x1="37198" y1="35625" x2="71900" y2="34922"/>
                        <a14:foregroundMark x1="79388" y1="35469" x2="26167" y2="41719"/>
                        <a14:foregroundMark x1="52415" y1="26563" x2="52415" y2="49531"/>
                        <a14:foregroundMark x1="47343" y1="24297" x2="46216" y2="40469"/>
                        <a14:foregroundMark x1="68519" y1="34766" x2="67230" y2="52578"/>
                        <a14:foregroundMark x1="78744" y1="30938" x2="74557" y2="48047"/>
                        <a14:foregroundMark x1="69887" y1="49531" x2="61031" y2="57578"/>
                        <a14:foregroundMark x1="79388" y1="38672" x2="74718" y2="31094"/>
                        <a14:foregroundMark x1="78422" y1="32031" x2="72705" y2="30859"/>
                        <a14:foregroundMark x1="51208" y1="87188" x2="83736" y2="84141"/>
                        <a14:foregroundMark x1="55717" y1="94766" x2="92029" y2="86875"/>
                        <a14:foregroundMark x1="92351" y1="86406" x2="54187" y2="85703"/>
                        <a14:foregroundMark x1="50242" y1="82656" x2="57005" y2="83125"/>
                        <a14:foregroundMark x1="55878" y1="95625" x2="95974" y2="89844"/>
                        <a14:foregroundMark x1="95974" y1="89844" x2="94767" y2="92500"/>
                        <a14:foregroundMark x1="89694" y1="88359" x2="89050" y2="91406"/>
                        <a14:foregroundMark x1="31884" y1="95313" x2="12882" y2="83750"/>
                        <a14:foregroundMark x1="12882" y1="83750" x2="4589" y2="92109"/>
                        <a14:foregroundMark x1="4589" y1="92109" x2="5233" y2="97734"/>
                        <a14:foregroundMark x1="96216" y1="32500" x2="94686" y2="28438"/>
                      </a14:backgroundRemoval>
                    </a14:imgEffect>
                  </a14:imgLayer>
                </a14:imgProps>
              </a:ext>
            </a:extLst>
          </a:blip>
          <a:srcRect l="1369"/>
          <a:stretch/>
        </p:blipFill>
        <p:spPr>
          <a:xfrm>
            <a:off x="2081033" y="3631096"/>
            <a:ext cx="2641085" cy="2760560"/>
          </a:xfrm>
          <a:prstGeom prst="rect">
            <a:avLst/>
          </a:prstGeom>
        </p:spPr>
      </p:pic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2E7F4DAF-2F4F-4CCF-A6C8-F91834D74F0F}"/>
              </a:ext>
            </a:extLst>
          </p:cNvPr>
          <p:cNvSpPr/>
          <p:nvPr/>
        </p:nvSpPr>
        <p:spPr>
          <a:xfrm rot="10800000">
            <a:off x="11081575" y="1696720"/>
            <a:ext cx="772160" cy="337312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3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6D32BC7-A0BB-48B5-8FC2-2FD40CF416AC}"/>
              </a:ext>
            </a:extLst>
          </p:cNvPr>
          <p:cNvSpPr txBox="1"/>
          <p:nvPr/>
        </p:nvSpPr>
        <p:spPr>
          <a:xfrm>
            <a:off x="1437019" y="1447308"/>
            <a:ext cx="3736910" cy="1773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8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Sexism</a:t>
            </a:r>
          </a:p>
        </p:txBody>
      </p:sp>
      <p:pic>
        <p:nvPicPr>
          <p:cNvPr id="1032" name="Picture 8" descr="남녀칠세부동석">
            <a:extLst>
              <a:ext uri="{FF2B5EF4-FFF2-40B4-BE49-F238E27FC236}">
                <a16:creationId xmlns:a16="http://schemas.microsoft.com/office/drawing/2014/main" id="{00C820EB-53D2-45E1-831A-5F661E786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32" r="-2" b="-2"/>
          <a:stretch/>
        </p:blipFill>
        <p:spPr bwMode="auto">
          <a:xfrm>
            <a:off x="5125236" y="2574918"/>
            <a:ext cx="2522989" cy="189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남성우월주의를 뜻하는 남존여비사상과 그 예 : 네이버 블로그">
            <a:extLst>
              <a:ext uri="{FF2B5EF4-FFF2-40B4-BE49-F238E27FC236}">
                <a16:creationId xmlns:a16="http://schemas.microsoft.com/office/drawing/2014/main" id="{B556FC26-4287-4FEE-8C3C-ED931962F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7" b="1"/>
          <a:stretch/>
        </p:blipFill>
        <p:spPr bwMode="auto">
          <a:xfrm>
            <a:off x="7694490" y="137960"/>
            <a:ext cx="4245225" cy="307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조선시대 여성의 삶 : 여성들에겐 고달팠던 17세기 후반~19세기 : 네이버 블로그">
            <a:extLst>
              <a:ext uri="{FF2B5EF4-FFF2-40B4-BE49-F238E27FC236}">
                <a16:creationId xmlns:a16="http://schemas.microsoft.com/office/drawing/2014/main" id="{C91089C6-5FE7-420E-A795-8E7F845853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2"/>
          <a:stretch/>
        </p:blipFill>
        <p:spPr bwMode="auto">
          <a:xfrm>
            <a:off x="4956476" y="4631673"/>
            <a:ext cx="2526307" cy="205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조선시대 여성 : 네이버 블로그">
            <a:extLst>
              <a:ext uri="{FF2B5EF4-FFF2-40B4-BE49-F238E27FC236}">
                <a16:creationId xmlns:a16="http://schemas.microsoft.com/office/drawing/2014/main" id="{6D581C00-CEDF-46FA-8FBE-8B71321FC5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2" r="14185" b="-2"/>
          <a:stretch/>
        </p:blipFill>
        <p:spPr bwMode="auto">
          <a:xfrm>
            <a:off x="7694490" y="3648109"/>
            <a:ext cx="4245225" cy="308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5CCB1EB-6810-4E13-B810-71F053924C68}"/>
              </a:ext>
            </a:extLst>
          </p:cNvPr>
          <p:cNvSpPr txBox="1"/>
          <p:nvPr/>
        </p:nvSpPr>
        <p:spPr>
          <a:xfrm>
            <a:off x="1409691" y="833424"/>
            <a:ext cx="56104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dirty="0" err="1">
                <a:latin typeface="Amasis MT Pro Black" panose="02040A04050005020304" pitchFamily="18" charset="0"/>
              </a:rPr>
              <a:t>Neo-Confucianism</a:t>
            </a:r>
            <a:endParaRPr lang="ko-KR" altLang="en-US" sz="44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491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한국교육신문">
            <a:extLst>
              <a:ext uri="{FF2B5EF4-FFF2-40B4-BE49-F238E27FC236}">
                <a16:creationId xmlns:a16="http://schemas.microsoft.com/office/drawing/2014/main" id="{EC6B9B07-6A76-4894-AD25-4494DEF6B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30" y="2390815"/>
            <a:ext cx="3701366" cy="308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270512-3039-4D35-8A19-722980723BFA}"/>
              </a:ext>
            </a:extLst>
          </p:cNvPr>
          <p:cNvSpPr txBox="1"/>
          <p:nvPr/>
        </p:nvSpPr>
        <p:spPr>
          <a:xfrm>
            <a:off x="1154259" y="0"/>
            <a:ext cx="10348582" cy="1773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8000" b="0" i="0" dirty="0">
                <a:solidFill>
                  <a:srgbClr val="131313"/>
                </a:solidFill>
                <a:effectLst/>
                <a:latin typeface="Helvetica" panose="020B0604020202020204" pitchFamily="34" charset="0"/>
              </a:rPr>
              <a:t> the height of </a:t>
            </a:r>
            <a:r>
              <a:rPr lang="en-US" altLang="ko-KR" sz="8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Sexism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82E1E0-305C-4A21-A249-0418304E2B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29"/>
          <a:stretch/>
        </p:blipFill>
        <p:spPr>
          <a:xfrm>
            <a:off x="4961821" y="1773011"/>
            <a:ext cx="6291649" cy="482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68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무우수 갤러리 '불상전' 개최…불가사의한 미소 현대적으로 재해석 : 뉴스 : 동아일보">
            <a:extLst>
              <a:ext uri="{FF2B5EF4-FFF2-40B4-BE49-F238E27FC236}">
                <a16:creationId xmlns:a16="http://schemas.microsoft.com/office/drawing/2014/main" id="{8F8B3170-113C-4BA6-90A3-2F5640240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33" y="310833"/>
            <a:ext cx="1743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77) January 12, 2020 하느님의 正義">
            <a:extLst>
              <a:ext uri="{FF2B5EF4-FFF2-40B4-BE49-F238E27FC236}">
                <a16:creationId xmlns:a16="http://schemas.microsoft.com/office/drawing/2014/main" id="{D317E6F7-59FF-458D-B28B-A39D8209E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506" y="897573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46440F-E804-45F7-8439-CBE269078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464" y="310833"/>
            <a:ext cx="2885875" cy="395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2001년 겨울 북인도(북부 인디아)여행-인도의 종교">
            <a:extLst>
              <a:ext uri="{FF2B5EF4-FFF2-40B4-BE49-F238E27FC236}">
                <a16:creationId xmlns:a16="http://schemas.microsoft.com/office/drawing/2014/main" id="{FEEDDD1F-4610-4C20-A0B4-8179BABB0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098" y="390208"/>
            <a:ext cx="2678547" cy="348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12E403-08A7-4B3A-A956-9E7A9D887F01}"/>
              </a:ext>
            </a:extLst>
          </p:cNvPr>
          <p:cNvSpPr txBox="1"/>
          <p:nvPr/>
        </p:nvSpPr>
        <p:spPr>
          <a:xfrm>
            <a:off x="4211500" y="4906978"/>
            <a:ext cx="2641928" cy="1226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TOOL</a:t>
            </a:r>
          </a:p>
        </p:txBody>
      </p:sp>
      <p:pic>
        <p:nvPicPr>
          <p:cNvPr id="9" name="Picture 2" descr="도구, 로고, 드라이버, 열쇠, 스 렌치, 상, 목수, 안내, 청소">
            <a:extLst>
              <a:ext uri="{FF2B5EF4-FFF2-40B4-BE49-F238E27FC236}">
                <a16:creationId xmlns:a16="http://schemas.microsoft.com/office/drawing/2014/main" id="{59650E60-ED77-44DB-B424-AB0CD571A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542" y="4026853"/>
            <a:ext cx="2641928" cy="261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699D7A-E21F-4E73-AB46-691BEEDC6D60}"/>
              </a:ext>
            </a:extLst>
          </p:cNvPr>
          <p:cNvSpPr txBox="1"/>
          <p:nvPr/>
        </p:nvSpPr>
        <p:spPr>
          <a:xfrm>
            <a:off x="6443843" y="4511051"/>
            <a:ext cx="4870240" cy="16428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3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en-US" altLang="ko-KR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10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profit</a:t>
            </a:r>
            <a:endParaRPr lang="en-US" altLang="ko-KR" sz="6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07CAC8-C1BD-487D-A52B-2313505EF996}"/>
              </a:ext>
            </a:extLst>
          </p:cNvPr>
          <p:cNvSpPr txBox="1"/>
          <p:nvPr/>
        </p:nvSpPr>
        <p:spPr>
          <a:xfrm>
            <a:off x="636355" y="3152810"/>
            <a:ext cx="1314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Buddhism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227ADA-9BD5-45C2-BBED-65B0A61C2707}"/>
              </a:ext>
            </a:extLst>
          </p:cNvPr>
          <p:cNvSpPr txBox="1"/>
          <p:nvPr/>
        </p:nvSpPr>
        <p:spPr>
          <a:xfrm>
            <a:off x="3534890" y="3152810"/>
            <a:ext cx="715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God.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A84A43-5C5C-4A5D-8EFB-AAC200C8044B}"/>
              </a:ext>
            </a:extLst>
          </p:cNvPr>
          <p:cNvSpPr txBox="1"/>
          <p:nvPr/>
        </p:nvSpPr>
        <p:spPr>
          <a:xfrm>
            <a:off x="5916645" y="4339648"/>
            <a:ext cx="2641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/>
              <a:t>Neo-Confucianism</a:t>
            </a:r>
            <a:endParaRPr lang="ko-KR" altLang="en-US" sz="1800" dirty="0"/>
          </a:p>
          <a:p>
            <a:r>
              <a:rPr lang="en-US" altLang="ko-KR" b="0" i="0" dirty="0">
                <a:solidFill>
                  <a:srgbClr val="000000"/>
                </a:solidFill>
                <a:effectLst/>
              </a:rPr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07B027-7C6E-4A59-BCD7-E2FEA1B7AA3E}"/>
              </a:ext>
            </a:extLst>
          </p:cNvPr>
          <p:cNvSpPr txBox="1"/>
          <p:nvPr/>
        </p:nvSpPr>
        <p:spPr>
          <a:xfrm>
            <a:off x="9800090" y="4006339"/>
            <a:ext cx="832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131313"/>
                </a:solidFill>
                <a:effectLst/>
                <a:latin typeface="Helvetica" panose="020B0604020202020204" pitchFamily="34" charset="0"/>
              </a:rPr>
              <a:t>Allah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811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810386-1CB7-4453-ABCC-63093A6B9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991" y="690879"/>
            <a:ext cx="6996018" cy="51070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1F75D6-2332-4CE5-B1AA-12E9493F42A9}"/>
              </a:ext>
            </a:extLst>
          </p:cNvPr>
          <p:cNvSpPr txBox="1"/>
          <p:nvPr/>
        </p:nvSpPr>
        <p:spPr>
          <a:xfrm>
            <a:off x="688515" y="558234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This is only my thought.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5157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0F668E0-854A-452A-A1D0-F17DCB84600E}"/>
              </a:ext>
            </a:extLst>
          </p:cNvPr>
          <p:cNvSpPr/>
          <p:nvPr/>
        </p:nvSpPr>
        <p:spPr>
          <a:xfrm>
            <a:off x="2382415" y="569168"/>
            <a:ext cx="7259216" cy="5085183"/>
          </a:xfrm>
          <a:prstGeom prst="rect">
            <a:avLst/>
          </a:prstGeom>
          <a:solidFill>
            <a:srgbClr val="E5A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BD906D-738C-4659-91D4-2378B281C44A}"/>
              </a:ext>
            </a:extLst>
          </p:cNvPr>
          <p:cNvSpPr txBox="1"/>
          <p:nvPr/>
        </p:nvSpPr>
        <p:spPr>
          <a:xfrm>
            <a:off x="3847145" y="1307879"/>
            <a:ext cx="432975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dirty="0" err="1">
                <a:latin typeface="Amasis MT Pro Black" panose="02040A04050005020304" pitchFamily="18" charset="0"/>
              </a:rPr>
              <a:t>Confucianism</a:t>
            </a:r>
            <a:endParaRPr lang="ko-KR" altLang="en-US" sz="4400" dirty="0">
              <a:latin typeface="Amasis MT Pro Black" panose="02040A04050005020304" pitchFamily="18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1348DF6-6A78-4237-BEFE-C491FF62A443}"/>
              </a:ext>
            </a:extLst>
          </p:cNvPr>
          <p:cNvSpPr/>
          <p:nvPr/>
        </p:nvSpPr>
        <p:spPr>
          <a:xfrm>
            <a:off x="2820954" y="2516195"/>
            <a:ext cx="6382138" cy="24166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88823D-6A56-4CCF-A45C-E239CACA65ED}"/>
              </a:ext>
            </a:extLst>
          </p:cNvPr>
          <p:cNvSpPr txBox="1"/>
          <p:nvPr/>
        </p:nvSpPr>
        <p:spPr>
          <a:xfrm>
            <a:off x="3290756" y="3339788"/>
            <a:ext cx="56104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dirty="0" err="1">
                <a:latin typeface="Amasis MT Pro Black" panose="02040A04050005020304" pitchFamily="18" charset="0"/>
              </a:rPr>
              <a:t>Neo-Confucianism</a:t>
            </a:r>
            <a:endParaRPr lang="ko-KR" altLang="en-US" sz="4400" dirty="0">
              <a:latin typeface="Amasis MT Pro Black" panose="02040A04050005020304" pitchFamily="18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273E90B-1407-4DBF-B6BB-0EC974B3DDEF}"/>
              </a:ext>
            </a:extLst>
          </p:cNvPr>
          <p:cNvSpPr/>
          <p:nvPr/>
        </p:nvSpPr>
        <p:spPr>
          <a:xfrm>
            <a:off x="2481943" y="604721"/>
            <a:ext cx="1017037" cy="4118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Parent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333CC73-B5D9-44FF-948B-AF1467663C67}"/>
              </a:ext>
            </a:extLst>
          </p:cNvPr>
          <p:cNvSpPr/>
          <p:nvPr/>
        </p:nvSpPr>
        <p:spPr>
          <a:xfrm>
            <a:off x="2990461" y="2310291"/>
            <a:ext cx="1017037" cy="4118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Child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1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0F82C5-4CE6-4627-ABE6-A23DA8546A17}"/>
              </a:ext>
            </a:extLst>
          </p:cNvPr>
          <p:cNvSpPr txBox="1"/>
          <p:nvPr/>
        </p:nvSpPr>
        <p:spPr>
          <a:xfrm>
            <a:off x="1101352" y="648183"/>
            <a:ext cx="6688410" cy="18866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80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8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B4911-D28A-4BD2-81FE-85F07648BB97}"/>
              </a:ext>
            </a:extLst>
          </p:cNvPr>
          <p:cNvSpPr txBox="1"/>
          <p:nvPr/>
        </p:nvSpPr>
        <p:spPr>
          <a:xfrm>
            <a:off x="1101352" y="1522070"/>
            <a:ext cx="9989296" cy="15625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8000" dirty="0" err="1">
                <a:latin typeface="Amasis MT Pro Black" panose="02040A04050005020304" pitchFamily="18" charset="0"/>
              </a:rPr>
              <a:t>Neo</a:t>
            </a:r>
            <a:r>
              <a:rPr lang="en-US" altLang="ko-KR" sz="8000" dirty="0">
                <a:latin typeface="Amasis MT Pro Black" panose="02040A04050005020304" pitchFamily="18" charset="0"/>
              </a:rPr>
              <a:t>-</a:t>
            </a:r>
            <a:r>
              <a:rPr lang="ko-KR" altLang="en-US" sz="8000" dirty="0" err="1">
                <a:latin typeface="Amasis MT Pro Black" panose="02040A04050005020304" pitchFamily="18" charset="0"/>
              </a:rPr>
              <a:t>Confucianism</a:t>
            </a:r>
            <a:endParaRPr lang="ko-KR" altLang="en-US" sz="8000" dirty="0">
              <a:latin typeface="Amasis MT Pro Black" panose="02040A04050005020304" pitchFamily="18" charset="0"/>
            </a:endParaRPr>
          </a:p>
        </p:txBody>
      </p:sp>
      <p:pic>
        <p:nvPicPr>
          <p:cNvPr id="2050" name="Picture 2" descr="물음표, 질문, 응답, 검색 엔진, 상징, 캐릭터, 요청, 통지, 돕다">
            <a:extLst>
              <a:ext uri="{FF2B5EF4-FFF2-40B4-BE49-F238E27FC236}">
                <a16:creationId xmlns:a16="http://schemas.microsoft.com/office/drawing/2014/main" id="{4EE393C9-CF2A-468D-8D14-19FD9204A2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47"/>
          <a:stretch/>
        </p:blipFill>
        <p:spPr bwMode="auto">
          <a:xfrm>
            <a:off x="8634163" y="3175563"/>
            <a:ext cx="2456485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86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4A39139-4D2D-423D-8806-1DB337C7436F}"/>
              </a:ext>
            </a:extLst>
          </p:cNvPr>
          <p:cNvGrpSpPr/>
          <p:nvPr/>
        </p:nvGrpSpPr>
        <p:grpSpPr>
          <a:xfrm>
            <a:off x="280083" y="324091"/>
            <a:ext cx="2972403" cy="4845160"/>
            <a:chOff x="280082" y="635452"/>
            <a:chExt cx="4338215" cy="5587095"/>
          </a:xfrm>
        </p:grpSpPr>
        <p:pic>
          <p:nvPicPr>
            <p:cNvPr id="3080" name="Picture 8" descr="조선시대 사형 집행 : 능지처참, 거열형…가슴 서늘한 형장 풍경 : 네이버 블로그">
              <a:extLst>
                <a:ext uri="{FF2B5EF4-FFF2-40B4-BE49-F238E27FC236}">
                  <a16:creationId xmlns:a16="http://schemas.microsoft.com/office/drawing/2014/main" id="{F7490F90-2E0C-4644-A838-595F96FDFD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82" y="635452"/>
              <a:ext cx="4338215" cy="5587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576F9D6-3066-48A5-8B8E-42B169C17211}"/>
                </a:ext>
              </a:extLst>
            </p:cNvPr>
            <p:cNvSpPr/>
            <p:nvPr/>
          </p:nvSpPr>
          <p:spPr>
            <a:xfrm>
              <a:off x="2951544" y="5587094"/>
              <a:ext cx="1562582" cy="63545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/>
                <a:t>ME</a:t>
              </a:r>
              <a:endParaRPr lang="ko-KR" altLang="en-US" sz="3600" dirty="0"/>
            </a:p>
          </p:txBody>
        </p:sp>
      </p:grpSp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9BBEF58A-A165-4ECA-BEE1-8FA19AD95E9B}"/>
              </a:ext>
            </a:extLst>
          </p:cNvPr>
          <p:cNvSpPr/>
          <p:nvPr/>
        </p:nvSpPr>
        <p:spPr>
          <a:xfrm>
            <a:off x="3647591" y="141789"/>
            <a:ext cx="8065989" cy="6574421"/>
          </a:xfrm>
          <a:prstGeom prst="wedgeEllipseCallout">
            <a:avLst>
              <a:gd name="adj1" fmla="val -58045"/>
              <a:gd name="adj2" fmla="val 618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3600" dirty="0">
                <a:solidFill>
                  <a:schemeClr val="tx1"/>
                </a:solidFill>
              </a:rPr>
              <a:t>Neo-Confucianism is </a:t>
            </a:r>
          </a:p>
          <a:p>
            <a:r>
              <a:rPr lang="en-US" altLang="ko-KR" sz="3600" dirty="0">
                <a:solidFill>
                  <a:schemeClr val="tx1"/>
                </a:solidFill>
              </a:rPr>
              <a:t>An ideological system that rationalizes justifiable order.</a:t>
            </a: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r>
              <a:rPr lang="en-US" altLang="ko-KR" sz="3600" dirty="0">
                <a:solidFill>
                  <a:schemeClr val="tx1"/>
                </a:solidFill>
              </a:rPr>
              <a:t>It is the moral duty for human to live in harmony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82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05CCB1EB-6810-4E13-B810-71F053924C68}"/>
              </a:ext>
            </a:extLst>
          </p:cNvPr>
          <p:cNvSpPr txBox="1"/>
          <p:nvPr/>
        </p:nvSpPr>
        <p:spPr>
          <a:xfrm>
            <a:off x="1385127" y="1355385"/>
            <a:ext cx="67194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400" dirty="0" err="1">
                <a:latin typeface="Amasis MT Pro Black" panose="02040A04050005020304" pitchFamily="18" charset="0"/>
              </a:rPr>
              <a:t>Neo-Confucianism</a:t>
            </a:r>
            <a:endParaRPr lang="ko-KR" altLang="en-US" sz="5400" dirty="0">
              <a:latin typeface="Amasis MT Pro Black" panose="02040A040500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A2066-F9E9-403F-B81C-36A508540BF1}"/>
              </a:ext>
            </a:extLst>
          </p:cNvPr>
          <p:cNvSpPr txBox="1"/>
          <p:nvPr/>
        </p:nvSpPr>
        <p:spPr>
          <a:xfrm>
            <a:off x="5507535" y="2615880"/>
            <a:ext cx="1176929" cy="13241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8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9496DD-B3FB-4545-9B03-7879396B32BE}"/>
              </a:ext>
            </a:extLst>
          </p:cNvPr>
          <p:cNvSpPr txBox="1"/>
          <p:nvPr/>
        </p:nvSpPr>
        <p:spPr>
          <a:xfrm>
            <a:off x="7241939" y="4317356"/>
            <a:ext cx="2457645" cy="11852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8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TOOL</a:t>
            </a:r>
          </a:p>
        </p:txBody>
      </p:sp>
      <p:pic>
        <p:nvPicPr>
          <p:cNvPr id="4098" name="Picture 2" descr="도구, 로고, 드라이버, 열쇠, 스 렌치, 상, 목수, 안내, 청소">
            <a:extLst>
              <a:ext uri="{FF2B5EF4-FFF2-40B4-BE49-F238E27FC236}">
                <a16:creationId xmlns:a16="http://schemas.microsoft.com/office/drawing/2014/main" id="{EA1ABC1E-ECEA-48C6-834E-EFB619A2C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457" y="3783691"/>
            <a:ext cx="2541222" cy="251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DDD4E5A3-32D8-4A9F-89EB-526F32909ED8}"/>
              </a:ext>
            </a:extLst>
          </p:cNvPr>
          <p:cNvSpPr/>
          <p:nvPr/>
        </p:nvSpPr>
        <p:spPr>
          <a:xfrm>
            <a:off x="474561" y="1420545"/>
            <a:ext cx="775504" cy="7930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/>
              <a:t>1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78098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83724CC-7283-47F1-94B5-9D2ECF92032E}"/>
              </a:ext>
            </a:extLst>
          </p:cNvPr>
          <p:cNvGrpSpPr/>
          <p:nvPr/>
        </p:nvGrpSpPr>
        <p:grpSpPr>
          <a:xfrm>
            <a:off x="4723182" y="645074"/>
            <a:ext cx="7142045" cy="5567852"/>
            <a:chOff x="1331397" y="-301124"/>
            <a:chExt cx="9630229" cy="6710852"/>
          </a:xfrm>
        </p:grpSpPr>
        <p:pic>
          <p:nvPicPr>
            <p:cNvPr id="6146" name="Picture 2" descr="갈색 밧줄, 밧줄 매듭, 밧줄 반지, 반지, 사진술 png | PNGEgg">
              <a:extLst>
                <a:ext uri="{FF2B5EF4-FFF2-40B4-BE49-F238E27FC236}">
                  <a16:creationId xmlns:a16="http://schemas.microsoft.com/office/drawing/2014/main" id="{B7F72798-88B3-4491-ACBF-8FF4A74D2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721" b="98140" l="426" r="96596">
                          <a14:foregroundMark x1="7660" y1="27442" x2="34468" y2="4186"/>
                          <a14:foregroundMark x1="34468" y1="4186" x2="54468" y2="3721"/>
                          <a14:foregroundMark x1="10638" y1="23721" x2="851" y2="44186"/>
                          <a14:foregroundMark x1="21702" y1="89767" x2="53191" y2="96279"/>
                          <a14:foregroundMark x1="53191" y1="96279" x2="69362" y2="88372"/>
                          <a14:foregroundMark x1="93191" y1="22791" x2="85532" y2="19070"/>
                          <a14:foregroundMark x1="96596" y1="24651" x2="96170" y2="23256"/>
                          <a14:foregroundMark x1="41702" y1="98140" x2="49362" y2="976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791086" y="-1760813"/>
              <a:ext cx="6710852" cy="9630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상인 - 스톡일러스트 [2150427] - PIXTA">
              <a:extLst>
                <a:ext uri="{FF2B5EF4-FFF2-40B4-BE49-F238E27FC236}">
                  <a16:creationId xmlns:a16="http://schemas.microsoft.com/office/drawing/2014/main" id="{6184CFDA-2912-448B-B88C-47FEB8AF9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97" b="98810" l="10000" r="90000">
                          <a14:foregroundMark x1="74000" y1="34921" x2="81000" y2="28968"/>
                          <a14:foregroundMark x1="34000" y1="19444" x2="13500" y2="5952"/>
                          <a14:foregroundMark x1="23000" y1="3968" x2="19000" y2="397"/>
                          <a14:foregroundMark x1="64500" y1="81746" x2="71000" y2="98810"/>
                          <a14:foregroundMark x1="28000" y1="87698" x2="19500" y2="936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7902" y="2070524"/>
              <a:ext cx="2593459" cy="3267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 descr="조선시대 - 초가마을 (외부)">
              <a:extLst>
                <a:ext uri="{FF2B5EF4-FFF2-40B4-BE49-F238E27FC236}">
                  <a16:creationId xmlns:a16="http://schemas.microsoft.com/office/drawing/2014/main" id="{37F0802E-4B71-45CF-8305-43805E15F0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3397" y="2528010"/>
              <a:ext cx="5224304" cy="2678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2" descr="양반 - 나무위키">
            <a:extLst>
              <a:ext uri="{FF2B5EF4-FFF2-40B4-BE49-F238E27FC236}">
                <a16:creationId xmlns:a16="http://schemas.microsoft.com/office/drawing/2014/main" id="{04E418FD-3863-4644-BDAF-F3A200B42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9" y="2612780"/>
            <a:ext cx="2663549" cy="376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84748D-56A6-4F3C-9D73-6F98E19BB10F}"/>
              </a:ext>
            </a:extLst>
          </p:cNvPr>
          <p:cNvSpPr txBox="1"/>
          <p:nvPr/>
        </p:nvSpPr>
        <p:spPr>
          <a:xfrm>
            <a:off x="289673" y="384038"/>
            <a:ext cx="67194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dirty="0" err="1">
                <a:latin typeface="Amasis MT Pro Black" panose="02040A04050005020304" pitchFamily="18" charset="0"/>
              </a:rPr>
              <a:t>Neo-Confucianism</a:t>
            </a:r>
            <a:endParaRPr lang="ko-KR" altLang="en-US" sz="4800" dirty="0">
              <a:latin typeface="Amasis MT Pro Black" panose="02040A040500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0A98AD-1C16-402D-8372-6B729FBF5E81}"/>
              </a:ext>
            </a:extLst>
          </p:cNvPr>
          <p:cNvSpPr txBox="1"/>
          <p:nvPr/>
        </p:nvSpPr>
        <p:spPr>
          <a:xfrm>
            <a:off x="8782937" y="121920"/>
            <a:ext cx="3409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J</a:t>
            </a:r>
            <a:r>
              <a:rPr lang="ko-KR" altLang="en-US" dirty="0" err="1"/>
              <a:t>oseon</a:t>
            </a:r>
            <a:r>
              <a:rPr lang="ko-KR" altLang="en-US" dirty="0"/>
              <a:t> </a:t>
            </a:r>
            <a:r>
              <a:rPr lang="ko-KR" altLang="en-US" dirty="0" err="1"/>
              <a:t>Dynasty</a:t>
            </a:r>
            <a:r>
              <a:rPr lang="ko-KR" altLang="en-US" dirty="0"/>
              <a:t>  </a:t>
            </a:r>
            <a:r>
              <a:rPr lang="en-US" altLang="ko-KR" dirty="0"/>
              <a:t>in middle age</a:t>
            </a:r>
            <a:endParaRPr lang="ko-KR" altLang="en-US" dirty="0"/>
          </a:p>
        </p:txBody>
      </p:sp>
      <p:pic>
        <p:nvPicPr>
          <p:cNvPr id="6151" name="Picture 7" descr="도구, 망치, 목수, 실루엣, 검은 색, 망치, 망치, 망치, 망치">
            <a:extLst>
              <a:ext uri="{FF2B5EF4-FFF2-40B4-BE49-F238E27FC236}">
                <a16:creationId xmlns:a16="http://schemas.microsoft.com/office/drawing/2014/main" id="{54817920-E2A7-4BE0-AD81-5E850577C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073" y="1594592"/>
            <a:ext cx="2748353" cy="262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68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F4B74F-43CC-4C1C-BD50-2E0AB03134D3}"/>
              </a:ext>
            </a:extLst>
          </p:cNvPr>
          <p:cNvSpPr txBox="1"/>
          <p:nvPr/>
        </p:nvSpPr>
        <p:spPr>
          <a:xfrm>
            <a:off x="331853" y="254645"/>
            <a:ext cx="2237726" cy="10880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8000" b="1" dirty="0">
                <a:latin typeface="+mj-lt"/>
                <a:ea typeface="+mj-ea"/>
                <a:cs typeface="+mj-cs"/>
              </a:rPr>
              <a:t>WHY?</a:t>
            </a:r>
            <a:endParaRPr lang="en-US" altLang="ko-KR" sz="8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 descr="양반 - 나무위키">
            <a:extLst>
              <a:ext uri="{FF2B5EF4-FFF2-40B4-BE49-F238E27FC236}">
                <a16:creationId xmlns:a16="http://schemas.microsoft.com/office/drawing/2014/main" id="{16F1CC96-D1A8-4E93-9114-E143D4EFE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627" y="1342664"/>
            <a:ext cx="3103161" cy="438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Dollar, Money, Finance, Dollars, Wealth">
            <a:extLst>
              <a:ext uri="{FF2B5EF4-FFF2-40B4-BE49-F238E27FC236}">
                <a16:creationId xmlns:a16="http://schemas.microsoft.com/office/drawing/2014/main" id="{1F57E33D-26B4-400A-9036-22544D9FE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0000" l="5593" r="89933">
                        <a14:foregroundMark x1="10291" y1="65588" x2="8054" y2="58235"/>
                        <a14:foregroundMark x1="5593" y1="62353" x2="7159" y2="23824"/>
                        <a14:foregroundMark x1="8949" y1="35294" x2="14541" y2="0"/>
                        <a14:foregroundMark x1="16555" y1="18235" x2="45190" y2="11765"/>
                        <a14:foregroundMark x1="78747" y1="63235" x2="88591" y2="52647"/>
                        <a14:foregroundMark x1="88591" y1="73824" x2="88591" y2="58529"/>
                        <a14:foregroundMark x1="89038" y1="54118" x2="89485" y2="33235"/>
                        <a14:foregroundMark x1="88591" y1="26176" x2="77181" y2="27353"/>
                        <a14:foregroundMark x1="78076" y1="30000" x2="68680" y2="29412"/>
                        <a14:foregroundMark x1="70917" y1="33529" x2="66667" y2="45000"/>
                        <a14:foregroundMark x1="71365" y1="43235" x2="68456" y2="32647"/>
                        <a14:foregroundMark x1="70917" y1="29118" x2="77629" y2="26176"/>
                        <a14:foregroundMark x1="67562" y1="28824" x2="71588" y2="2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122" y="1195875"/>
            <a:ext cx="3183997" cy="242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위쪽 4">
            <a:extLst>
              <a:ext uri="{FF2B5EF4-FFF2-40B4-BE49-F238E27FC236}">
                <a16:creationId xmlns:a16="http://schemas.microsoft.com/office/drawing/2014/main" id="{6DB73E1A-3130-47DC-802F-22146804793A}"/>
              </a:ext>
            </a:extLst>
          </p:cNvPr>
          <p:cNvSpPr/>
          <p:nvPr/>
        </p:nvSpPr>
        <p:spPr>
          <a:xfrm>
            <a:off x="10810834" y="631918"/>
            <a:ext cx="1111170" cy="354974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1/2 액자 5">
            <a:extLst>
              <a:ext uri="{FF2B5EF4-FFF2-40B4-BE49-F238E27FC236}">
                <a16:creationId xmlns:a16="http://schemas.microsoft.com/office/drawing/2014/main" id="{9B6E7A3B-56D1-4629-8AC9-A509CAF419C8}"/>
              </a:ext>
            </a:extLst>
          </p:cNvPr>
          <p:cNvSpPr/>
          <p:nvPr/>
        </p:nvSpPr>
        <p:spPr>
          <a:xfrm rot="18639488">
            <a:off x="5741286" y="2421716"/>
            <a:ext cx="1753089" cy="2955941"/>
          </a:xfrm>
          <a:prstGeom prst="halfFrame">
            <a:avLst>
              <a:gd name="adj1" fmla="val 20068"/>
              <a:gd name="adj2" fmla="val 33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124" name="Picture 4" descr="상인 - 스톡일러스트 [2150427] - PIXTA">
            <a:extLst>
              <a:ext uri="{FF2B5EF4-FFF2-40B4-BE49-F238E27FC236}">
                <a16:creationId xmlns:a16="http://schemas.microsoft.com/office/drawing/2014/main" id="{6170DD9E-BE03-4148-9D25-6ADF74811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97" b="98810" l="10000" r="90000">
                        <a14:foregroundMark x1="74000" y1="34921" x2="81000" y2="28968"/>
                        <a14:foregroundMark x1="34000" y1="19444" x2="13500" y2="5952"/>
                        <a14:foregroundMark x1="23000" y1="3968" x2="19000" y2="397"/>
                        <a14:foregroundMark x1="64500" y1="81746" x2="71000" y2="98810"/>
                        <a14:foregroundMark x1="28000" y1="87698" x2="19500" y2="936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291" y="2239833"/>
            <a:ext cx="2634687" cy="331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6CF897-D49C-487D-BEB8-E0C9D976CCA6}"/>
              </a:ext>
            </a:extLst>
          </p:cNvPr>
          <p:cNvSpPr txBox="1"/>
          <p:nvPr/>
        </p:nvSpPr>
        <p:spPr>
          <a:xfrm>
            <a:off x="7440594" y="5856750"/>
            <a:ext cx="6123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Merchant</a:t>
            </a:r>
            <a:endParaRPr lang="ko-KR" altLang="en-US" dirty="0"/>
          </a:p>
        </p:txBody>
      </p: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B6D94D21-D336-43C4-AFF8-D8BBE02C421D}"/>
              </a:ext>
            </a:extLst>
          </p:cNvPr>
          <p:cNvSpPr/>
          <p:nvPr/>
        </p:nvSpPr>
        <p:spPr>
          <a:xfrm rot="10800000">
            <a:off x="303296" y="2176750"/>
            <a:ext cx="1111170" cy="354974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EFF327-A6C6-4670-A900-A2A34C9F5AFC}"/>
              </a:ext>
            </a:extLst>
          </p:cNvPr>
          <p:cNvSpPr txBox="1"/>
          <p:nvPr/>
        </p:nvSpPr>
        <p:spPr>
          <a:xfrm>
            <a:off x="8782937" y="121920"/>
            <a:ext cx="3409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J</a:t>
            </a:r>
            <a:r>
              <a:rPr lang="ko-KR" altLang="en-US" dirty="0" err="1"/>
              <a:t>oseon</a:t>
            </a:r>
            <a:r>
              <a:rPr lang="ko-KR" altLang="en-US" dirty="0"/>
              <a:t> </a:t>
            </a:r>
            <a:r>
              <a:rPr lang="ko-KR" altLang="en-US" dirty="0" err="1"/>
              <a:t>Dynasty</a:t>
            </a:r>
            <a:r>
              <a:rPr lang="ko-KR" altLang="en-US" dirty="0"/>
              <a:t>  </a:t>
            </a:r>
            <a:r>
              <a:rPr lang="en-US" altLang="ko-KR" dirty="0"/>
              <a:t>in middle 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82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51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C84748D-56A6-4F3C-9D73-6F98E19BB10F}"/>
              </a:ext>
            </a:extLst>
          </p:cNvPr>
          <p:cNvSpPr txBox="1"/>
          <p:nvPr/>
        </p:nvSpPr>
        <p:spPr>
          <a:xfrm>
            <a:off x="289673" y="384038"/>
            <a:ext cx="67194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dirty="0" err="1">
                <a:latin typeface="Amasis MT Pro Black" panose="02040A04050005020304" pitchFamily="18" charset="0"/>
              </a:rPr>
              <a:t>Neo-Confucianism</a:t>
            </a:r>
            <a:endParaRPr lang="ko-KR" altLang="en-US" sz="4800" dirty="0">
              <a:latin typeface="Amasis MT Pro Black" panose="02040A040500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0A98AD-1C16-402D-8372-6B729FBF5E81}"/>
              </a:ext>
            </a:extLst>
          </p:cNvPr>
          <p:cNvSpPr txBox="1"/>
          <p:nvPr/>
        </p:nvSpPr>
        <p:spPr>
          <a:xfrm>
            <a:off x="8484243" y="121920"/>
            <a:ext cx="3707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J</a:t>
            </a:r>
            <a:r>
              <a:rPr lang="ko-KR" altLang="en-US" dirty="0" err="1"/>
              <a:t>oseon</a:t>
            </a:r>
            <a:r>
              <a:rPr lang="ko-KR" altLang="en-US" dirty="0"/>
              <a:t> </a:t>
            </a:r>
            <a:r>
              <a:rPr lang="ko-KR" altLang="en-US" dirty="0" err="1"/>
              <a:t>Dynasty</a:t>
            </a:r>
            <a:r>
              <a:rPr lang="ko-KR" altLang="en-US" dirty="0"/>
              <a:t>  </a:t>
            </a:r>
            <a:r>
              <a:rPr lang="en-US" altLang="ko-KR" dirty="0"/>
              <a:t>after 1600 year</a:t>
            </a:r>
            <a:endParaRPr lang="ko-KR" altLang="en-US" dirty="0"/>
          </a:p>
        </p:txBody>
      </p:sp>
      <p:pic>
        <p:nvPicPr>
          <p:cNvPr id="7170" name="Picture 2" descr="사도세자 비극의 비밀과 붕당 정치">
            <a:extLst>
              <a:ext uri="{FF2B5EF4-FFF2-40B4-BE49-F238E27FC236}">
                <a16:creationId xmlns:a16="http://schemas.microsoft.com/office/drawing/2014/main" id="{1D2A44C4-9A46-4BDA-A116-6999DB072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153" y="1395115"/>
            <a:ext cx="4049879" cy="286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에듀넷·티-클리어">
            <a:extLst>
              <a:ext uri="{FF2B5EF4-FFF2-40B4-BE49-F238E27FC236}">
                <a16:creationId xmlns:a16="http://schemas.microsoft.com/office/drawing/2014/main" id="{CC466F5E-4506-4C1B-8A47-2E7E4E2DF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268" y="1395115"/>
            <a:ext cx="3957950" cy="316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조선후기-붕당정치] 세상 쉬운 붕당정치 전개도 - YouTube">
            <a:extLst>
              <a:ext uri="{FF2B5EF4-FFF2-40B4-BE49-F238E27FC236}">
                <a16:creationId xmlns:a16="http://schemas.microsoft.com/office/drawing/2014/main" id="{ABD39ACD-4628-4363-9C32-52FAEE89FA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3" t="8549" r="10757" b="30875"/>
          <a:stretch/>
        </p:blipFill>
        <p:spPr bwMode="auto">
          <a:xfrm>
            <a:off x="3411658" y="4356308"/>
            <a:ext cx="5368683" cy="221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60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Rectangle 80">
            <a:extLst>
              <a:ext uri="{FF2B5EF4-FFF2-40B4-BE49-F238E27FC236}">
                <a16:creationId xmlns:a16="http://schemas.microsoft.com/office/drawing/2014/main" id="{E73BBE33-B533-4661-8A6A-6BD8D05EB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32BC7-A0BB-48B5-8FC2-2FD40CF416AC}"/>
              </a:ext>
            </a:extLst>
          </p:cNvPr>
          <p:cNvSpPr txBox="1"/>
          <p:nvPr/>
        </p:nvSpPr>
        <p:spPr>
          <a:xfrm>
            <a:off x="3647055" y="771898"/>
            <a:ext cx="4894834" cy="17730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1500" b="1" kern="1200" dirty="0">
                <a:latin typeface="+mj-lt"/>
                <a:ea typeface="+mj-ea"/>
                <a:cs typeface="+mj-cs"/>
              </a:rPr>
              <a:t>Sexism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CCB1EB-6810-4E13-B810-71F053924C68}"/>
              </a:ext>
            </a:extLst>
          </p:cNvPr>
          <p:cNvSpPr txBox="1"/>
          <p:nvPr/>
        </p:nvSpPr>
        <p:spPr>
          <a:xfrm>
            <a:off x="2735930" y="5089818"/>
            <a:ext cx="67170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400" dirty="0" err="1">
                <a:latin typeface="Amasis MT Pro Black" panose="02040A04050005020304" pitchFamily="18" charset="0"/>
              </a:rPr>
              <a:t>Neo-Confucianism</a:t>
            </a:r>
            <a:endParaRPr lang="ko-KR" altLang="en-US" sz="5400" dirty="0">
              <a:latin typeface="Amasis MT Pro Black" panose="02040A04050005020304" pitchFamily="18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4CEA2F3-8382-42D0-B868-91F3457EDF7C}"/>
              </a:ext>
            </a:extLst>
          </p:cNvPr>
          <p:cNvSpPr/>
          <p:nvPr/>
        </p:nvSpPr>
        <p:spPr>
          <a:xfrm>
            <a:off x="2513726" y="205732"/>
            <a:ext cx="775504" cy="7930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/>
              <a:t>2</a:t>
            </a:r>
            <a:endParaRPr lang="ko-KR" altLang="en-US" sz="4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F25C2A-7214-4A60-80FC-945043839646}"/>
              </a:ext>
            </a:extLst>
          </p:cNvPr>
          <p:cNvSpPr txBox="1"/>
          <p:nvPr/>
        </p:nvSpPr>
        <p:spPr>
          <a:xfrm>
            <a:off x="3975299" y="2766923"/>
            <a:ext cx="4238349" cy="13241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8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 a tool of</a:t>
            </a:r>
          </a:p>
        </p:txBody>
      </p:sp>
    </p:spTree>
    <p:extLst>
      <p:ext uri="{BB962C8B-B14F-4D97-AF65-F5344CB8AC3E}">
        <p14:creationId xmlns:p14="http://schemas.microsoft.com/office/powerpoint/2010/main" val="415777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89</Words>
  <Application>Microsoft Office PowerPoint</Application>
  <PresentationFormat>와이드스크린</PresentationFormat>
  <Paragraphs>39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Amasis MT Pro Black</vt:lpstr>
      <vt:lpstr>Arial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승찬</dc:creator>
  <cp:lastModifiedBy>박 승찬</cp:lastModifiedBy>
  <cp:revision>3</cp:revision>
  <dcterms:created xsi:type="dcterms:W3CDTF">2022-02-04T00:10:39Z</dcterms:created>
  <dcterms:modified xsi:type="dcterms:W3CDTF">2022-02-06T03:57:43Z</dcterms:modified>
</cp:coreProperties>
</file>