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C9954-D42A-4C43-8FD2-98BBEF740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1A67AD-162C-4F18-9FF7-F7E083CCC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B33DD-EAE2-4DF6-98FA-544E695D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07963-F5F5-458B-880E-4D518459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7F058-D4CF-4162-9FE6-04F2537C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A2DB4-9D03-41B1-B2F2-83ED13ED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7C4BB-193F-45E4-A2D7-F24A69E95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B632A-2F66-4CEE-85EE-E8F6FFFF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4C123-3FB5-4137-BDBA-F378C5A6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E3C7-1DDE-4029-884F-38EBDA21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7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406690-4046-4DF5-94EA-72CD87596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8AAB18-7658-4AB1-B45A-E8DB7009B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8120D-D8B5-45F4-BAA7-CBF495C6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A65A2-5CF1-4DFF-B3A0-22228946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E99D0-5D82-4D54-BAF8-E29A257C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4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8EB23-3702-4115-B241-3F714F15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A37CE-C8BA-4367-A9E9-ADDE2318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055A0-0F90-4BE7-B91A-9EA78C26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93C4D-789B-4B57-827B-D08CDFD7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2B6FB-6093-4238-9AC0-A6351348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23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4B445-1227-4DB0-966A-09CE7358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8E38E-A262-4642-A9F0-34295B40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A5DA4-4872-486F-90BF-B4874AD7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F1E3D-E811-42ED-8CF9-ECD82EA7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68288-8D4C-4565-A7CF-13594934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8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DA7C4-42A4-4A72-A398-420FA305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51894-13BF-4550-BD29-6380B25D1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31E8B-0931-4DA0-9BDA-B7398866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A5AE7F-C4F0-438D-BA0B-97C5B898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99DB2F-5AE3-48E3-B98D-E5E272F9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5C7C60-AA08-4C6F-A875-556E9FB7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6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B5C13-27D6-484C-B713-7E7D2AE3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07EEB-61E2-4B88-8DFD-1C5F907A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FB3EB-ACFC-4C47-876D-BBF1D8D54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83CAE5-1149-431C-B908-72AB4DF6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D4D41-6FC2-4DA3-8782-E0204FF51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34775B-862C-480C-AFCF-C2AF2A99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E70E31-B5E9-4B73-A2FA-8D6CDBB6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476101-5672-457F-80AA-056C1983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1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D66C2-4420-413B-96E1-A538372D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9CEF96-B7A1-4EB6-B731-914CFD7C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D96A96-FA5E-4543-B4BF-C40EC431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46990A-0787-4BA1-9727-93C76555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3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E6474A-D1D5-4945-A52C-E907835F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04E7B7-C922-4D66-98CB-E51ABD84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AC036-AD99-4140-8444-D7F91942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3ED30-2856-4A19-828F-310631E3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956BE-6E20-4B7C-ADA3-5BF0C17B3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D570-84DA-4181-8041-5A1B88D16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4841E-031B-4873-BF9D-D20ED731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0541D-D2E4-42B5-A8F6-2E1E084B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0BD348-EAB6-4CE0-B291-0EEF4D2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4EE40-CA65-4F16-9443-AB3231B2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9F0149-146C-4D81-9665-677E3A9EB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64D01-9BC9-4BF5-9B71-DC702969A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724D6-863A-407A-8EDF-B5EDA5B3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196AB-F913-4A1B-A89B-1D132522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068096-8D1A-4C62-A3BB-BE1F4F7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7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77AF4D-6CE7-4696-9FBF-309D774E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CDA81-3C39-430C-A3D4-04B121F1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2A556-90FE-444F-96A7-8D427CF70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B6588-DD0B-4201-8E1D-1602F88BA331}" type="datetimeFigureOut">
              <a:rPr lang="ko-KR" altLang="en-US" smtClean="0"/>
              <a:t>2021-09-22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C2CDE-6B88-4899-B093-4D9878280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66872-61AC-4280-A905-B09317363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7089-E34C-42E6-99A1-BEF107B27B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39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5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48B67D7-9C98-4D94-8151-D1EFE4274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577" y="97435"/>
            <a:ext cx="1724196" cy="1511347"/>
          </a:xfrm>
          <a:prstGeom prst="rect">
            <a:avLst/>
          </a:prstGeom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4E5B1A29-9A93-4D00-A57F-6449A15DC00F}"/>
              </a:ext>
            </a:extLst>
          </p:cNvPr>
          <p:cNvGrpSpPr/>
          <p:nvPr/>
        </p:nvGrpSpPr>
        <p:grpSpPr>
          <a:xfrm>
            <a:off x="1012325" y="661154"/>
            <a:ext cx="9127355" cy="5690995"/>
            <a:chOff x="1012325" y="661154"/>
            <a:chExt cx="9127355" cy="56909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FB607E8-0611-4C02-B51A-DBD6E8BF8D2B}"/>
                </a:ext>
              </a:extLst>
            </p:cNvPr>
            <p:cNvSpPr/>
            <p:nvPr/>
          </p:nvSpPr>
          <p:spPr>
            <a:xfrm>
              <a:off x="1012325" y="661154"/>
              <a:ext cx="2197183" cy="5642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임무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E12C77-DA2E-44FF-A7A0-A5B93B5BCCD2}"/>
                </a:ext>
              </a:extLst>
            </p:cNvPr>
            <p:cNvSpPr/>
            <p:nvPr/>
          </p:nvSpPr>
          <p:spPr>
            <a:xfrm>
              <a:off x="3238805" y="661154"/>
              <a:ext cx="6900875" cy="5642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주요 책임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C0FC38-B7A8-45F0-895E-914F6B0AC9F9}"/>
                </a:ext>
              </a:extLst>
            </p:cNvPr>
            <p:cNvSpPr txBox="1"/>
            <p:nvPr/>
          </p:nvSpPr>
          <p:spPr>
            <a:xfrm>
              <a:off x="1012325" y="1582044"/>
              <a:ext cx="219445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팀 리더</a:t>
              </a:r>
              <a:r>
                <a:rPr lang="en-US" altLang="ko-KR" dirty="0"/>
                <a:t>(PM)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기록자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자료 </a:t>
              </a:r>
              <a:r>
                <a:rPr lang="ko-KR" altLang="en-US" dirty="0" err="1"/>
                <a:t>수집자</a:t>
              </a:r>
              <a:endParaRPr lang="en-US" altLang="ko-K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FDB4D-2E81-430C-BC34-ECC756946CD1}"/>
                </a:ext>
              </a:extLst>
            </p:cNvPr>
            <p:cNvSpPr txBox="1"/>
            <p:nvPr/>
          </p:nvSpPr>
          <p:spPr>
            <a:xfrm>
              <a:off x="3206782" y="1273836"/>
              <a:ext cx="6771651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팀 관리자로서 프로젝트의 전체적인 진행을 관리하고 팀 구성원의 의견을 조율한다</a:t>
              </a:r>
              <a:r>
                <a:rPr lang="en-US" altLang="ko-KR" sz="12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팀의 대변인으로서 회의를 소집하여 주재하고 회의 결과를 상급자에게 보고한다</a:t>
              </a:r>
              <a:r>
                <a:rPr lang="en-US" altLang="ko-KR" sz="12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실무에서는 흔히 </a:t>
              </a:r>
              <a:r>
                <a:rPr lang="en-US" altLang="ko-KR" sz="1200" dirty="0"/>
                <a:t>PM(Project Manager)</a:t>
              </a:r>
              <a:r>
                <a:rPr lang="ko-KR" altLang="en-US" sz="1200" dirty="0"/>
                <a:t>이라고 칭한다</a:t>
              </a:r>
              <a:r>
                <a:rPr lang="en-US" altLang="ko-KR" sz="12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팀 구성원의 의견과 아이디어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팀의 결정 사항과 토의 내용 등을 기록한다</a:t>
              </a:r>
              <a:r>
                <a:rPr lang="en-US" altLang="ko-KR" sz="12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팀 구성원의 임무 보고서를 요약하거나 정리하고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요약된 문서를 다음 회의의 주제와 함께 모든 팀 구성원에게 배포한다</a:t>
              </a:r>
              <a:r>
                <a:rPr lang="en-US" altLang="ko-KR" sz="12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/>
                <a:t>팀 활동과 관련된 </a:t>
              </a:r>
              <a:r>
                <a:rPr lang="ko-KR" altLang="en-US" sz="1200" dirty="0" err="1"/>
                <a:t>온</a:t>
              </a:r>
              <a:r>
                <a:rPr lang="ko-KR" altLang="en-US" sz="1200" b="0" i="0" dirty="0" err="1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ㆍ</a:t>
              </a:r>
              <a:r>
                <a:rPr lang="ko-KR" altLang="en-US" sz="1200" dirty="0" err="1"/>
                <a:t>오프라인</a:t>
              </a:r>
              <a:r>
                <a:rPr lang="ko-KR" altLang="en-US" sz="1200" dirty="0"/>
                <a:t> 자료를 </a:t>
              </a:r>
              <a:r>
                <a:rPr lang="ko-KR" altLang="en-US" sz="1200" dirty="0" err="1"/>
                <a:t>수집</a:t>
              </a:r>
              <a:r>
                <a:rPr lang="ko-KR" altLang="en-US" sz="1200" b="0" i="0" dirty="0" err="1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ㆍ정리하여</a:t>
              </a:r>
              <a:r>
                <a:rPr lang="ko-KR" altLang="en-US" sz="12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 팀 구성원에게 </a:t>
              </a:r>
              <a:r>
                <a:rPr lang="ko-KR" altLang="en-US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제공한다</a:t>
              </a:r>
              <a:r>
                <a:rPr lang="en-US" altLang="ko-KR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rgbClr val="202122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팀 활동에 필요한 각종 설문을 실시하고 설문 결과를 분석하여 팀 구성원에게 제공한다</a:t>
              </a:r>
              <a:r>
                <a:rPr lang="en-US" altLang="ko-KR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rgbClr val="202122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팀 구성원의 임무 보고서</a:t>
              </a:r>
              <a:r>
                <a:rPr lang="en-US" altLang="ko-KR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, </a:t>
              </a:r>
              <a:r>
                <a:rPr lang="ko-KR" altLang="en-US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결정 사항 등을 정리하여 각종 보고서와 발표 자료를 만든다</a:t>
              </a:r>
              <a:r>
                <a:rPr lang="en-US" altLang="ko-KR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rgbClr val="202122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팀 활동 내용과 결과 발표를 책임진다</a:t>
              </a:r>
              <a:r>
                <a:rPr lang="en-US" altLang="ko-KR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rgbClr val="202122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회의 안건에 대해 팀 구성원의 초점을 유지시키고 전원 참여를 유도한다</a:t>
              </a:r>
              <a:r>
                <a:rPr lang="en-US" altLang="ko-KR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(</a:t>
              </a:r>
              <a:r>
                <a:rPr lang="ko-KR" altLang="en-US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촉진자의 역할은 팀 구성원이 </a:t>
              </a:r>
              <a:r>
                <a:rPr lang="en-US" altLang="ko-KR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4</a:t>
              </a:r>
              <a:r>
                <a:rPr lang="ko-KR" altLang="en-US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명 이상일 때 특히 중요하다</a:t>
              </a:r>
              <a:r>
                <a:rPr lang="en-US" altLang="ko-KR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.)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rgbClr val="202122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팀 활동 전반에 대해 적절한 피드백을 제공한다</a:t>
              </a:r>
              <a:r>
                <a:rPr lang="en-US" altLang="ko-KR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rgbClr val="202122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임무 할당 과정과 팀 회의 과정이 얼마나 잘 진행되는지 관찰하여 피드백을 한다</a:t>
              </a:r>
              <a:r>
                <a:rPr lang="en-US" altLang="ko-KR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200" dirty="0">
                <a:solidFill>
                  <a:srgbClr val="202122"/>
                </a:solidFill>
                <a:latin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더 나은 팀워크를 위한 개선점을 제안함으로써 내부 감사자와 같은 역할을 한다</a:t>
              </a:r>
              <a:r>
                <a:rPr lang="en-US" altLang="ko-KR" sz="1200" dirty="0">
                  <a:solidFill>
                    <a:srgbClr val="202122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DBAF66E-BA8D-4B87-AEE0-087F2786A9C4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25" y="2334632"/>
              <a:ext cx="912735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6E2547D-6ACB-4CFB-90B1-2FC37A6F0BC4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25" y="3201595"/>
              <a:ext cx="9126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097936-F9DC-48B2-B8BA-645659445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25" y="3598383"/>
              <a:ext cx="9126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9073FA5-B1C3-44F5-8B7E-E3306E9EAB09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25" y="3964794"/>
              <a:ext cx="9126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D578B2D-B28B-4CA4-BDAE-7A0446543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25" y="4331197"/>
              <a:ext cx="9126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AAAAA52-FF61-4D1F-8593-538D83C32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25" y="4687882"/>
              <a:ext cx="9126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972953A-A799-434C-BA81-3BDF4AC3C80D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25" y="5239114"/>
              <a:ext cx="9126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DC5052A-A85D-4EE7-ADF2-7C9BA687D2FE}"/>
                </a:ext>
              </a:extLst>
            </p:cNvPr>
            <p:cNvCxnSpPr>
              <a:cxnSpLocks/>
            </p:cNvCxnSpPr>
            <p:nvPr/>
          </p:nvCxnSpPr>
          <p:spPr>
            <a:xfrm>
              <a:off x="1012325" y="6351461"/>
              <a:ext cx="912600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3EE87D-8FAA-4647-A977-311AFD909E60}"/>
                </a:ext>
              </a:extLst>
            </p:cNvPr>
            <p:cNvSpPr txBox="1"/>
            <p:nvPr/>
          </p:nvSpPr>
          <p:spPr>
            <a:xfrm>
              <a:off x="1012325" y="3995171"/>
              <a:ext cx="1939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보고서 작성자</a:t>
              </a:r>
              <a:endParaRPr lang="en-US" altLang="ko-KR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40F300-E0DB-4613-AE32-C0D47DB07E3A}"/>
                </a:ext>
              </a:extLst>
            </p:cNvPr>
            <p:cNvSpPr txBox="1"/>
            <p:nvPr/>
          </p:nvSpPr>
          <p:spPr>
            <a:xfrm>
              <a:off x="1012325" y="3600559"/>
              <a:ext cx="228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설문 조사자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E7BD6C2-EF86-44E8-8F63-89885B890536}"/>
                </a:ext>
              </a:extLst>
            </p:cNvPr>
            <p:cNvSpPr txBox="1"/>
            <p:nvPr/>
          </p:nvSpPr>
          <p:spPr>
            <a:xfrm>
              <a:off x="1012325" y="4344333"/>
              <a:ext cx="228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발표자</a:t>
              </a:r>
              <a:endParaRPr lang="en-US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714101-785A-40AB-A835-59CC9C208FA8}"/>
                </a:ext>
              </a:extLst>
            </p:cNvPr>
            <p:cNvSpPr txBox="1"/>
            <p:nvPr/>
          </p:nvSpPr>
          <p:spPr>
            <a:xfrm>
              <a:off x="1012325" y="4790035"/>
              <a:ext cx="228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촉진자</a:t>
              </a:r>
              <a:endParaRPr lang="en-US" altLang="ko-KR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CD636F-E043-4B2F-B23F-CA2715A360E2}"/>
                </a:ext>
              </a:extLst>
            </p:cNvPr>
            <p:cNvSpPr txBox="1"/>
            <p:nvPr/>
          </p:nvSpPr>
          <p:spPr>
            <a:xfrm>
              <a:off x="1012325" y="5615563"/>
              <a:ext cx="2281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과정 관찰자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D1DEE9-22C7-4496-ACF6-CC9B50D08D1F}"/>
              </a:ext>
            </a:extLst>
          </p:cNvPr>
          <p:cNvGrpSpPr/>
          <p:nvPr/>
        </p:nvGrpSpPr>
        <p:grpSpPr>
          <a:xfrm>
            <a:off x="230794" y="97435"/>
            <a:ext cx="4813471" cy="369332"/>
            <a:chOff x="230794" y="97435"/>
            <a:chExt cx="4813471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54F3ADE-2950-4F60-9061-C3F96DE6E9BA}"/>
                </a:ext>
              </a:extLst>
            </p:cNvPr>
            <p:cNvSpPr txBox="1"/>
            <p:nvPr/>
          </p:nvSpPr>
          <p:spPr>
            <a:xfrm>
              <a:off x="617231" y="97435"/>
              <a:ext cx="442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팀 구성원의 임무와 책임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7275AB1-DA6A-4863-A715-6D75C545C02E}"/>
                </a:ext>
              </a:extLst>
            </p:cNvPr>
            <p:cNvSpPr/>
            <p:nvPr/>
          </p:nvSpPr>
          <p:spPr>
            <a:xfrm>
              <a:off x="230794" y="116891"/>
              <a:ext cx="311285" cy="3112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A471F08-6476-4FCA-A015-BB78A47E0306}"/>
              </a:ext>
            </a:extLst>
          </p:cNvPr>
          <p:cNvSpPr/>
          <p:nvPr/>
        </p:nvSpPr>
        <p:spPr>
          <a:xfrm>
            <a:off x="-13835" y="593874"/>
            <a:ext cx="1026160" cy="217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1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D1DEE9-22C7-4496-ACF6-CC9B50D08D1F}"/>
              </a:ext>
            </a:extLst>
          </p:cNvPr>
          <p:cNvGrpSpPr/>
          <p:nvPr/>
        </p:nvGrpSpPr>
        <p:grpSpPr>
          <a:xfrm>
            <a:off x="230794" y="97435"/>
            <a:ext cx="4813471" cy="369332"/>
            <a:chOff x="230794" y="97435"/>
            <a:chExt cx="4813471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54F3ADE-2950-4F60-9061-C3F96DE6E9BA}"/>
                </a:ext>
              </a:extLst>
            </p:cNvPr>
            <p:cNvSpPr txBox="1"/>
            <p:nvPr/>
          </p:nvSpPr>
          <p:spPr>
            <a:xfrm>
              <a:off x="617231" y="97435"/>
              <a:ext cx="442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팀 운영 규칙의 예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7275AB1-DA6A-4863-A715-6D75C545C02E}"/>
                </a:ext>
              </a:extLst>
            </p:cNvPr>
            <p:cNvSpPr/>
            <p:nvPr/>
          </p:nvSpPr>
          <p:spPr>
            <a:xfrm>
              <a:off x="230794" y="116891"/>
              <a:ext cx="311285" cy="3112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83AEC60-5B53-4C49-AD05-B11C284466E0}"/>
              </a:ext>
            </a:extLst>
          </p:cNvPr>
          <p:cNvGrpSpPr/>
          <p:nvPr/>
        </p:nvGrpSpPr>
        <p:grpSpPr>
          <a:xfrm>
            <a:off x="1009561" y="750003"/>
            <a:ext cx="10273712" cy="5368154"/>
            <a:chOff x="1009561" y="750003"/>
            <a:chExt cx="10273712" cy="53681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4B9B36-43F6-4709-BD51-783C448E7486}"/>
                </a:ext>
              </a:extLst>
            </p:cNvPr>
            <p:cNvSpPr txBox="1"/>
            <p:nvPr/>
          </p:nvSpPr>
          <p:spPr>
            <a:xfrm>
              <a:off x="8300707" y="1166066"/>
              <a:ext cx="284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2021</a:t>
              </a:r>
              <a:r>
                <a:rPr lang="ko-KR" altLang="en-US" dirty="0"/>
                <a:t>년 </a:t>
              </a:r>
              <a:r>
                <a:rPr lang="en-US" altLang="ko-KR" dirty="0"/>
                <a:t>09</a:t>
              </a:r>
              <a:r>
                <a:rPr lang="ko-KR" altLang="en-US" dirty="0"/>
                <a:t>월 </a:t>
              </a:r>
              <a:r>
                <a:rPr lang="en-US" altLang="ko-KR" dirty="0"/>
                <a:t>15</a:t>
              </a:r>
              <a:r>
                <a:rPr lang="ko-KR" altLang="en-US" dirty="0"/>
                <a:t>일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48BC52-B0AA-4514-AAE6-88D90279D722}"/>
                </a:ext>
              </a:extLst>
            </p:cNvPr>
            <p:cNvSpPr txBox="1"/>
            <p:nvPr/>
          </p:nvSpPr>
          <p:spPr>
            <a:xfrm>
              <a:off x="8437226" y="1554713"/>
              <a:ext cx="2846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남 경 호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D889C3F-0F74-4F13-9071-45B27FEDC1A7}"/>
                </a:ext>
              </a:extLst>
            </p:cNvPr>
            <p:cNvGrpSpPr/>
            <p:nvPr/>
          </p:nvGrpSpPr>
          <p:grpSpPr>
            <a:xfrm>
              <a:off x="1022303" y="750003"/>
              <a:ext cx="9117378" cy="1174502"/>
              <a:chOff x="1225685" y="672331"/>
              <a:chExt cx="9623899" cy="129195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4E12C77-DA2E-44FF-A7A0-A5B93B5BCCD2}"/>
                  </a:ext>
                </a:extLst>
              </p:cNvPr>
              <p:cNvSpPr/>
              <p:nvPr/>
            </p:nvSpPr>
            <p:spPr>
              <a:xfrm>
                <a:off x="1225686" y="672331"/>
                <a:ext cx="9623898" cy="44209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팀 운영 규칙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972953A-A799-434C-BA81-3BDF4AC3C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5685" y="1550235"/>
                <a:ext cx="9623898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FDC5052A-A85D-4EE7-ADF2-7C9BA687D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5685" y="1964284"/>
                <a:ext cx="9623898" cy="0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0D8C8CD-026F-4C7C-93E9-81FDAD570BD3}"/>
                </a:ext>
              </a:extLst>
            </p:cNvPr>
            <p:cNvSpPr/>
            <p:nvPr/>
          </p:nvSpPr>
          <p:spPr>
            <a:xfrm>
              <a:off x="1022303" y="1160437"/>
              <a:ext cx="205817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팀 운영 규칙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4F95E0D-1677-47D5-AEB1-A7E31A6525C4}"/>
                </a:ext>
              </a:extLst>
            </p:cNvPr>
            <p:cNvSpPr/>
            <p:nvPr/>
          </p:nvSpPr>
          <p:spPr>
            <a:xfrm>
              <a:off x="1022303" y="1543046"/>
              <a:ext cx="205817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팀 리더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13956D1-4E58-4343-BD8C-709707C18CB7}"/>
                </a:ext>
              </a:extLst>
            </p:cNvPr>
            <p:cNvSpPr/>
            <p:nvPr/>
          </p:nvSpPr>
          <p:spPr>
            <a:xfrm>
              <a:off x="6245493" y="1160438"/>
              <a:ext cx="205817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일자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473DCEB-7609-468D-B3DF-8B82EAF80FE1}"/>
                </a:ext>
              </a:extLst>
            </p:cNvPr>
            <p:cNvSpPr/>
            <p:nvPr/>
          </p:nvSpPr>
          <p:spPr>
            <a:xfrm>
              <a:off x="6245493" y="1541361"/>
              <a:ext cx="2058170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기록자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24E34E-1D71-41DF-BB5B-A809839584DA}"/>
                </a:ext>
              </a:extLst>
            </p:cNvPr>
            <p:cNvSpPr txBox="1"/>
            <p:nvPr/>
          </p:nvSpPr>
          <p:spPr>
            <a:xfrm>
              <a:off x="3178373" y="1170873"/>
              <a:ext cx="2807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510ABE-A31B-4295-8F8E-C024AB3D9D4C}"/>
                </a:ext>
              </a:extLst>
            </p:cNvPr>
            <p:cNvSpPr txBox="1"/>
            <p:nvPr/>
          </p:nvSpPr>
          <p:spPr>
            <a:xfrm>
              <a:off x="3178373" y="1567277"/>
              <a:ext cx="28077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박 승 찬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EE50EA-CAD3-4241-AD1C-6372ED396C08}"/>
                </a:ext>
              </a:extLst>
            </p:cNvPr>
            <p:cNvSpPr txBox="1"/>
            <p:nvPr/>
          </p:nvSpPr>
          <p:spPr>
            <a:xfrm>
              <a:off x="1022302" y="1955788"/>
              <a:ext cx="9117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ko-KR" altLang="en-US" dirty="0" err="1"/>
                <a:t>ㅁㄴㅇㅁㄴㅇ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9607C1B-D96F-4ED7-91FF-B60442413AC7}"/>
                </a:ext>
              </a:extLst>
            </p:cNvPr>
            <p:cNvSpPr/>
            <p:nvPr/>
          </p:nvSpPr>
          <p:spPr>
            <a:xfrm>
              <a:off x="1009561" y="5748438"/>
              <a:ext cx="1944477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팀 구성원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9DEAFE-0A0E-46CE-A02B-A30796747BF0}"/>
                </a:ext>
              </a:extLst>
            </p:cNvPr>
            <p:cNvSpPr/>
            <p:nvPr/>
          </p:nvSpPr>
          <p:spPr>
            <a:xfrm>
              <a:off x="3026285" y="5748824"/>
              <a:ext cx="1198029" cy="36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박 승 찬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14F059-B59D-43F0-9EDF-163926C51ADD}"/>
                </a:ext>
              </a:extLst>
            </p:cNvPr>
            <p:cNvSpPr/>
            <p:nvPr/>
          </p:nvSpPr>
          <p:spPr>
            <a:xfrm>
              <a:off x="4260152" y="5748822"/>
              <a:ext cx="1198029" cy="36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남 경 호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2BE698C-1AA8-4828-B34E-457D5A337735}"/>
                </a:ext>
              </a:extLst>
            </p:cNvPr>
            <p:cNvSpPr/>
            <p:nvPr/>
          </p:nvSpPr>
          <p:spPr>
            <a:xfrm>
              <a:off x="5497075" y="5748822"/>
              <a:ext cx="1198029" cy="36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이 상 훈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09B40C2-82FD-4049-83DA-C8AB42D2EDF5}"/>
                </a:ext>
              </a:extLst>
            </p:cNvPr>
            <p:cNvSpPr/>
            <p:nvPr/>
          </p:nvSpPr>
          <p:spPr>
            <a:xfrm>
              <a:off x="9207893" y="5748822"/>
              <a:ext cx="1198029" cy="36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한 결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B36659A-CDD1-4176-B520-FA3EED95A779}"/>
                </a:ext>
              </a:extLst>
            </p:cNvPr>
            <p:cNvSpPr/>
            <p:nvPr/>
          </p:nvSpPr>
          <p:spPr>
            <a:xfrm>
              <a:off x="6730941" y="5748822"/>
              <a:ext cx="1198029" cy="36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이 지 현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9D9C0A-C6F6-41A4-8B73-6C407291DD25}"/>
                </a:ext>
              </a:extLst>
            </p:cNvPr>
            <p:cNvSpPr/>
            <p:nvPr/>
          </p:nvSpPr>
          <p:spPr>
            <a:xfrm>
              <a:off x="7970923" y="5748822"/>
              <a:ext cx="1198029" cy="36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심 재 현   </a:t>
              </a:r>
              <a:r>
                <a:rPr lang="en-US" altLang="ko-KR" sz="1100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dirty="0">
                  <a:solidFill>
                    <a:schemeClr val="tx1"/>
                  </a:solidFill>
                </a:rPr>
                <a:t>서명</a:t>
              </a:r>
              <a:r>
                <a:rPr lang="en-US" altLang="ko-KR" sz="1100" dirty="0">
                  <a:solidFill>
                    <a:schemeClr val="tx1"/>
                  </a:solidFill>
                </a:rPr>
                <a:t>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4DD5D7D-8978-4FCD-A1E2-5FC7580E8565}"/>
              </a:ext>
            </a:extLst>
          </p:cNvPr>
          <p:cNvSpPr/>
          <p:nvPr/>
        </p:nvSpPr>
        <p:spPr>
          <a:xfrm>
            <a:off x="-13835" y="593874"/>
            <a:ext cx="1026160" cy="217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ㅇ</a:t>
            </a:r>
            <a:endParaRPr lang="ko-KR" altLang="en-US" dirty="0"/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15D906C0-3BCB-43F0-B2ED-1A9485772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577" y="97435"/>
            <a:ext cx="1724196" cy="15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D1DEE9-22C7-4496-ACF6-CC9B50D08D1F}"/>
              </a:ext>
            </a:extLst>
          </p:cNvPr>
          <p:cNvGrpSpPr/>
          <p:nvPr/>
        </p:nvGrpSpPr>
        <p:grpSpPr>
          <a:xfrm>
            <a:off x="230794" y="97435"/>
            <a:ext cx="4813471" cy="369332"/>
            <a:chOff x="230794" y="97435"/>
            <a:chExt cx="4813471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54F3ADE-2950-4F60-9061-C3F96DE6E9BA}"/>
                </a:ext>
              </a:extLst>
            </p:cNvPr>
            <p:cNvSpPr txBox="1"/>
            <p:nvPr/>
          </p:nvSpPr>
          <p:spPr>
            <a:xfrm>
              <a:off x="617231" y="97435"/>
              <a:ext cx="442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팀원 임무 규정문의 예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7275AB1-DA6A-4863-A715-6D75C545C02E}"/>
                </a:ext>
              </a:extLst>
            </p:cNvPr>
            <p:cNvSpPr/>
            <p:nvPr/>
          </p:nvSpPr>
          <p:spPr>
            <a:xfrm>
              <a:off x="230794" y="116891"/>
              <a:ext cx="311285" cy="3112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D4B9B36-43F6-4709-BD51-783C448E7486}"/>
              </a:ext>
            </a:extLst>
          </p:cNvPr>
          <p:cNvSpPr txBox="1"/>
          <p:nvPr/>
        </p:nvSpPr>
        <p:spPr>
          <a:xfrm>
            <a:off x="8169554" y="1196546"/>
            <a:ext cx="28431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2021</a:t>
            </a:r>
            <a:r>
              <a:rPr lang="ko-KR" altLang="en-US" dirty="0"/>
              <a:t>년 </a:t>
            </a:r>
            <a:r>
              <a:rPr lang="en-US" altLang="ko-KR" dirty="0"/>
              <a:t>09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12C77-DA2E-44FF-A7A0-A5B93B5BCCD2}"/>
              </a:ext>
            </a:extLst>
          </p:cNvPr>
          <p:cNvSpPr/>
          <p:nvPr/>
        </p:nvSpPr>
        <p:spPr>
          <a:xfrm>
            <a:off x="1041056" y="821123"/>
            <a:ext cx="9122277" cy="4019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팀원 임무 </a:t>
            </a:r>
            <a:r>
              <a:rPr lang="ko-KR" altLang="en-US" dirty="0" err="1"/>
              <a:t>규정문</a:t>
            </a:r>
            <a:r>
              <a:rPr lang="en-US" altLang="ko-KR" dirty="0"/>
              <a:t>(</a:t>
            </a:r>
            <a:r>
              <a:rPr lang="ko-KR" altLang="en-US" dirty="0"/>
              <a:t>기간 </a:t>
            </a:r>
            <a:r>
              <a:rPr lang="en-US" altLang="ko-KR" dirty="0"/>
              <a:t>: 9</a:t>
            </a:r>
            <a:r>
              <a:rPr lang="ko-KR" altLang="en-US" dirty="0"/>
              <a:t>월</a:t>
            </a:r>
            <a:r>
              <a:rPr lang="en-US" altLang="ko-KR" dirty="0"/>
              <a:t>~??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72953A-A799-434C-BA81-3BDF4AC3C80D}"/>
              </a:ext>
            </a:extLst>
          </p:cNvPr>
          <p:cNvCxnSpPr>
            <a:cxnSpLocks/>
          </p:cNvCxnSpPr>
          <p:nvPr/>
        </p:nvCxnSpPr>
        <p:spPr>
          <a:xfrm>
            <a:off x="1031199" y="1548097"/>
            <a:ext cx="9122277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D8C8CD-026F-4C7C-93E9-81FDAD570BD3}"/>
              </a:ext>
            </a:extLst>
          </p:cNvPr>
          <p:cNvSpPr/>
          <p:nvPr/>
        </p:nvSpPr>
        <p:spPr>
          <a:xfrm>
            <a:off x="1041056" y="1224486"/>
            <a:ext cx="187987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이름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F95E0D-1677-47D5-AEB1-A7E31A6525C4}"/>
              </a:ext>
            </a:extLst>
          </p:cNvPr>
          <p:cNvSpPr/>
          <p:nvPr/>
        </p:nvSpPr>
        <p:spPr>
          <a:xfrm>
            <a:off x="1041056" y="1583686"/>
            <a:ext cx="187987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3956D1-4E58-4343-BD8C-709707C18CB7}"/>
              </a:ext>
            </a:extLst>
          </p:cNvPr>
          <p:cNvSpPr/>
          <p:nvPr/>
        </p:nvSpPr>
        <p:spPr>
          <a:xfrm>
            <a:off x="6097971" y="1211238"/>
            <a:ext cx="2059276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E34E-1D71-41DF-BB5B-A809839584DA}"/>
              </a:ext>
            </a:extLst>
          </p:cNvPr>
          <p:cNvSpPr txBox="1"/>
          <p:nvPr/>
        </p:nvSpPr>
        <p:spPr>
          <a:xfrm>
            <a:off x="3122703" y="1191193"/>
            <a:ext cx="28092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FE80CE-5CC8-431C-B525-18B9CAAA4591}"/>
              </a:ext>
            </a:extLst>
          </p:cNvPr>
          <p:cNvSpPr/>
          <p:nvPr/>
        </p:nvSpPr>
        <p:spPr>
          <a:xfrm>
            <a:off x="2892309" y="1580685"/>
            <a:ext cx="1664001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책임자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F0D30C-166C-4882-97BC-F4D8F19E6C4F}"/>
              </a:ext>
            </a:extLst>
          </p:cNvPr>
          <p:cNvSpPr/>
          <p:nvPr/>
        </p:nvSpPr>
        <p:spPr>
          <a:xfrm>
            <a:off x="4556310" y="1577336"/>
            <a:ext cx="560845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 책임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C514C-BA40-4074-A9D4-D948481AF661}"/>
              </a:ext>
            </a:extLst>
          </p:cNvPr>
          <p:cNvSpPr txBox="1"/>
          <p:nvPr/>
        </p:nvSpPr>
        <p:spPr>
          <a:xfrm>
            <a:off x="1031199" y="2034471"/>
            <a:ext cx="157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팀 리더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발표자</a:t>
            </a:r>
            <a:endParaRPr lang="en-US" altLang="ko-KR" sz="1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22C41E-2C8A-4559-8D89-3BD36126A935}"/>
              </a:ext>
            </a:extLst>
          </p:cNvPr>
          <p:cNvCxnSpPr>
            <a:cxnSpLocks/>
          </p:cNvCxnSpPr>
          <p:nvPr/>
        </p:nvCxnSpPr>
        <p:spPr>
          <a:xfrm>
            <a:off x="2920926" y="1223025"/>
            <a:ext cx="3611" cy="464574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58C98E-BB45-4CAC-BAC4-6EF1A0F20C7F}"/>
              </a:ext>
            </a:extLst>
          </p:cNvPr>
          <p:cNvCxnSpPr>
            <a:cxnSpLocks/>
          </p:cNvCxnSpPr>
          <p:nvPr/>
        </p:nvCxnSpPr>
        <p:spPr>
          <a:xfrm>
            <a:off x="1031199" y="2709987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8933859-FA36-40FF-A2FC-E78F9D64DAA8}"/>
              </a:ext>
            </a:extLst>
          </p:cNvPr>
          <p:cNvCxnSpPr>
            <a:cxnSpLocks/>
          </p:cNvCxnSpPr>
          <p:nvPr/>
        </p:nvCxnSpPr>
        <p:spPr>
          <a:xfrm>
            <a:off x="4551899" y="1583686"/>
            <a:ext cx="4412" cy="42739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6C3AD13-0F7D-4AF4-A2C4-6E8DE8718B9B}"/>
              </a:ext>
            </a:extLst>
          </p:cNvPr>
          <p:cNvSpPr txBox="1"/>
          <p:nvPr/>
        </p:nvSpPr>
        <p:spPr>
          <a:xfrm>
            <a:off x="1031199" y="2885084"/>
            <a:ext cx="1576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기록자</a:t>
            </a:r>
            <a:endParaRPr lang="en-US" altLang="ko-KR" sz="1600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EACEC50-1864-452D-8E75-F5EF7385C2D9}"/>
              </a:ext>
            </a:extLst>
          </p:cNvPr>
          <p:cNvCxnSpPr>
            <a:cxnSpLocks/>
          </p:cNvCxnSpPr>
          <p:nvPr/>
        </p:nvCxnSpPr>
        <p:spPr>
          <a:xfrm>
            <a:off x="1031199" y="3458182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2206E6-23E1-4BEB-8C29-8EF94788F8B5}"/>
              </a:ext>
            </a:extLst>
          </p:cNvPr>
          <p:cNvSpPr txBox="1"/>
          <p:nvPr/>
        </p:nvSpPr>
        <p:spPr>
          <a:xfrm>
            <a:off x="4577450" y="1993363"/>
            <a:ext cx="5576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팀 관리자로서 프로젝트의 전체적인 진행을 관리하고</a:t>
            </a:r>
            <a:r>
              <a:rPr lang="en-US" altLang="ko-KR" sz="1400" dirty="0"/>
              <a:t>, </a:t>
            </a:r>
            <a:r>
              <a:rPr lang="ko-KR" altLang="en-US" sz="1400" dirty="0"/>
              <a:t>팀원의 의견을   조율하며</a:t>
            </a:r>
            <a:r>
              <a:rPr lang="en-US" altLang="ko-KR" sz="1400" dirty="0"/>
              <a:t>, </a:t>
            </a:r>
            <a:r>
              <a:rPr lang="ko-KR" altLang="en-US" sz="1400" dirty="0"/>
              <a:t>긴급한 사안이 있는 경우 긴급회의를 소집한다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중간 발표와 최종 발표를 책임진다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ADC242-9F4A-44D9-AA92-267EFD12B2D3}"/>
              </a:ext>
            </a:extLst>
          </p:cNvPr>
          <p:cNvSpPr txBox="1"/>
          <p:nvPr/>
        </p:nvSpPr>
        <p:spPr>
          <a:xfrm>
            <a:off x="4557419" y="2702294"/>
            <a:ext cx="5576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팀원의 의견과 아이디어</a:t>
            </a:r>
            <a:r>
              <a:rPr lang="en-US" altLang="ko-KR" sz="1400" dirty="0"/>
              <a:t>, </a:t>
            </a:r>
            <a:r>
              <a:rPr lang="ko-KR" altLang="en-US" sz="1400" dirty="0"/>
              <a:t>팀의 결정 사항과 토의 내용 등을 기록하고</a:t>
            </a:r>
            <a:r>
              <a:rPr lang="en-US" altLang="ko-KR" sz="1400" dirty="0"/>
              <a:t>,    </a:t>
            </a:r>
            <a:r>
              <a:rPr lang="ko-KR" altLang="en-US" sz="1400" dirty="0"/>
              <a:t>요약된 문서를 다음 회의 주제와 함께 모든 팀원에게 다음 회의 전에   미리 배포한다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9DDA0F-7D6F-4038-B9C6-030867814820}"/>
              </a:ext>
            </a:extLst>
          </p:cNvPr>
          <p:cNvSpPr txBox="1"/>
          <p:nvPr/>
        </p:nvSpPr>
        <p:spPr>
          <a:xfrm>
            <a:off x="4564096" y="4537606"/>
            <a:ext cx="5576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프로젝트와 관련된 </a:t>
            </a:r>
            <a:r>
              <a:rPr lang="ko-KR" altLang="en-US" sz="1400" dirty="0" err="1"/>
              <a:t>온</a:t>
            </a:r>
            <a:r>
              <a:rPr lang="ko-KR" alt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ㆍ오프라인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자료를 수집하고 정리하여          회의 이틀  전까지 모든 팀원에게 제공한다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A7A995B-D8D4-4B12-AEF7-047CF48F1655}"/>
              </a:ext>
            </a:extLst>
          </p:cNvPr>
          <p:cNvCxnSpPr>
            <a:cxnSpLocks/>
          </p:cNvCxnSpPr>
          <p:nvPr/>
        </p:nvCxnSpPr>
        <p:spPr>
          <a:xfrm>
            <a:off x="1044553" y="4058060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70A3140-0B4B-4B70-ACAA-A72B648911C8}"/>
              </a:ext>
            </a:extLst>
          </p:cNvPr>
          <p:cNvSpPr txBox="1"/>
          <p:nvPr/>
        </p:nvSpPr>
        <p:spPr>
          <a:xfrm>
            <a:off x="1012325" y="3586560"/>
            <a:ext cx="179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보고자 작성자</a:t>
            </a:r>
            <a:endParaRPr lang="en-US" altLang="ko-KR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572B66-0810-44D0-BB42-612B3A63BB96}"/>
              </a:ext>
            </a:extLst>
          </p:cNvPr>
          <p:cNvSpPr txBox="1"/>
          <p:nvPr/>
        </p:nvSpPr>
        <p:spPr>
          <a:xfrm>
            <a:off x="4569616" y="4067781"/>
            <a:ext cx="580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설문 문항을 개발하고 설문을 실시하며 분석 결과를 팀원에게          제공한다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69891B-5E4D-497B-84B2-2685027E3F7C}"/>
              </a:ext>
            </a:extLst>
          </p:cNvPr>
          <p:cNvSpPr txBox="1"/>
          <p:nvPr/>
        </p:nvSpPr>
        <p:spPr>
          <a:xfrm>
            <a:off x="4571930" y="3607911"/>
            <a:ext cx="5576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팀 활동 결과를 정리하여 각종 보고서와 발표 자료를 만든다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B9A580-7E77-4817-A515-FD760181839A}"/>
              </a:ext>
            </a:extLst>
          </p:cNvPr>
          <p:cNvSpPr txBox="1"/>
          <p:nvPr/>
        </p:nvSpPr>
        <p:spPr>
          <a:xfrm>
            <a:off x="4557419" y="5119014"/>
            <a:ext cx="5576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회의의 초점이 주제에서 벗어나지 않도록 감독한다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팀 활동 전반 적절한 피드백</a:t>
            </a:r>
            <a:r>
              <a:rPr lang="en-US" altLang="ko-KR" sz="1400" dirty="0"/>
              <a:t>, </a:t>
            </a:r>
            <a:r>
              <a:rPr lang="ko-KR" altLang="en-US" sz="1400" dirty="0"/>
              <a:t>개선점을 제안함으로써 내부 감사자와 같은 역할을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7AC73EC-6E37-4805-829C-0006C3082F95}"/>
              </a:ext>
            </a:extLst>
          </p:cNvPr>
          <p:cNvCxnSpPr>
            <a:cxnSpLocks/>
          </p:cNvCxnSpPr>
          <p:nvPr/>
        </p:nvCxnSpPr>
        <p:spPr>
          <a:xfrm>
            <a:off x="1052339" y="5037311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E9AFE4C-9A80-4DE0-AC3D-838EAB103D15}"/>
              </a:ext>
            </a:extLst>
          </p:cNvPr>
          <p:cNvCxnSpPr>
            <a:cxnSpLocks/>
          </p:cNvCxnSpPr>
          <p:nvPr/>
        </p:nvCxnSpPr>
        <p:spPr>
          <a:xfrm>
            <a:off x="1052339" y="5868766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BBF9D7A-7892-4C9A-87FD-A824A8FD5081}"/>
              </a:ext>
            </a:extLst>
          </p:cNvPr>
          <p:cNvCxnSpPr>
            <a:cxnSpLocks/>
          </p:cNvCxnSpPr>
          <p:nvPr/>
        </p:nvCxnSpPr>
        <p:spPr>
          <a:xfrm>
            <a:off x="1044553" y="4552286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B8C1930-6E95-44F2-B873-2C9FD00831E7}"/>
              </a:ext>
            </a:extLst>
          </p:cNvPr>
          <p:cNvSpPr txBox="1"/>
          <p:nvPr/>
        </p:nvSpPr>
        <p:spPr>
          <a:xfrm>
            <a:off x="1012326" y="4120488"/>
            <a:ext cx="1576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설문 조사자</a:t>
            </a:r>
            <a:endParaRPr lang="en-US" altLang="ko-KR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ADFCDA-5632-44B2-B54F-388984E66506}"/>
              </a:ext>
            </a:extLst>
          </p:cNvPr>
          <p:cNvSpPr txBox="1"/>
          <p:nvPr/>
        </p:nvSpPr>
        <p:spPr>
          <a:xfrm>
            <a:off x="1012326" y="4625905"/>
            <a:ext cx="1576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자료 </a:t>
            </a:r>
            <a:r>
              <a:rPr lang="ko-KR" altLang="en-US" sz="1600" dirty="0" err="1"/>
              <a:t>수집자</a:t>
            </a:r>
            <a:endParaRPr lang="en-US" altLang="ko-KR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FD56B5-EFFF-4E3C-8294-FC81E1AA2963}"/>
              </a:ext>
            </a:extLst>
          </p:cNvPr>
          <p:cNvSpPr txBox="1"/>
          <p:nvPr/>
        </p:nvSpPr>
        <p:spPr>
          <a:xfrm>
            <a:off x="1012326" y="5113526"/>
            <a:ext cx="1576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촉진자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과정 관찰자</a:t>
            </a:r>
            <a:endParaRPr lang="en-US" altLang="ko-K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46630-07DD-4A0B-A7BB-867A7EA5C216}"/>
              </a:ext>
            </a:extLst>
          </p:cNvPr>
          <p:cNvSpPr txBox="1"/>
          <p:nvPr/>
        </p:nvSpPr>
        <p:spPr>
          <a:xfrm>
            <a:off x="3041319" y="2131751"/>
            <a:ext cx="134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박승찬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A03248-9FC5-4371-B874-6910FF58622E}"/>
              </a:ext>
            </a:extLst>
          </p:cNvPr>
          <p:cNvSpPr txBox="1"/>
          <p:nvPr/>
        </p:nvSpPr>
        <p:spPr>
          <a:xfrm>
            <a:off x="3041319" y="2889279"/>
            <a:ext cx="134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남경호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BE81AB-AC9C-431B-B23B-4810E46DCF11}"/>
              </a:ext>
            </a:extLst>
          </p:cNvPr>
          <p:cNvSpPr txBox="1"/>
          <p:nvPr/>
        </p:nvSpPr>
        <p:spPr>
          <a:xfrm>
            <a:off x="3041319" y="3570566"/>
            <a:ext cx="134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이상훈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2354EE-1DF5-47FF-88E4-7EF9B65A7682}"/>
              </a:ext>
            </a:extLst>
          </p:cNvPr>
          <p:cNvSpPr txBox="1"/>
          <p:nvPr/>
        </p:nvSpPr>
        <p:spPr>
          <a:xfrm>
            <a:off x="3041319" y="4126605"/>
            <a:ext cx="134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이지현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2F9393-E7C3-44DB-BF5A-1C586AF8B71B}"/>
              </a:ext>
            </a:extLst>
          </p:cNvPr>
          <p:cNvSpPr txBox="1"/>
          <p:nvPr/>
        </p:nvSpPr>
        <p:spPr>
          <a:xfrm>
            <a:off x="3041319" y="4613257"/>
            <a:ext cx="134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심재현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3E40A8-418C-40F8-B70C-8A030BD72AAA}"/>
              </a:ext>
            </a:extLst>
          </p:cNvPr>
          <p:cNvSpPr txBox="1"/>
          <p:nvPr/>
        </p:nvSpPr>
        <p:spPr>
          <a:xfrm>
            <a:off x="3041319" y="5235783"/>
            <a:ext cx="134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한 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E4618BF-FDFC-4B91-8B36-446DAA0C8E0B}"/>
              </a:ext>
            </a:extLst>
          </p:cNvPr>
          <p:cNvCxnSpPr>
            <a:cxnSpLocks/>
          </p:cNvCxnSpPr>
          <p:nvPr/>
        </p:nvCxnSpPr>
        <p:spPr>
          <a:xfrm>
            <a:off x="1052339" y="1571238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F294984-8066-457B-809E-0A7B807AB41C}"/>
              </a:ext>
            </a:extLst>
          </p:cNvPr>
          <p:cNvCxnSpPr>
            <a:cxnSpLocks/>
          </p:cNvCxnSpPr>
          <p:nvPr/>
        </p:nvCxnSpPr>
        <p:spPr>
          <a:xfrm>
            <a:off x="1052339" y="1223025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5680710-8420-4E59-BF65-54A2D4C0A2CA}"/>
              </a:ext>
            </a:extLst>
          </p:cNvPr>
          <p:cNvSpPr/>
          <p:nvPr/>
        </p:nvSpPr>
        <p:spPr>
          <a:xfrm>
            <a:off x="-13835" y="593874"/>
            <a:ext cx="1026160" cy="217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ㅇ</a:t>
            </a:r>
            <a:endParaRPr lang="ko-KR" altLang="en-US" dirty="0"/>
          </a:p>
        </p:txBody>
      </p:sp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E127F561-E112-4512-BAA0-7D0981B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577" y="97435"/>
            <a:ext cx="1724196" cy="15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7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D1DEE9-22C7-4496-ACF6-CC9B50D08D1F}"/>
              </a:ext>
            </a:extLst>
          </p:cNvPr>
          <p:cNvGrpSpPr/>
          <p:nvPr/>
        </p:nvGrpSpPr>
        <p:grpSpPr>
          <a:xfrm>
            <a:off x="230794" y="97435"/>
            <a:ext cx="4813471" cy="369332"/>
            <a:chOff x="230794" y="97435"/>
            <a:chExt cx="4813471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54F3ADE-2950-4F60-9061-C3F96DE6E9BA}"/>
                </a:ext>
              </a:extLst>
            </p:cNvPr>
            <p:cNvSpPr txBox="1"/>
            <p:nvPr/>
          </p:nvSpPr>
          <p:spPr>
            <a:xfrm>
              <a:off x="617231" y="97435"/>
              <a:ext cx="442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팀 구성 보고서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7275AB1-DA6A-4863-A715-6D75C545C02E}"/>
                </a:ext>
              </a:extLst>
            </p:cNvPr>
            <p:cNvSpPr/>
            <p:nvPr/>
          </p:nvSpPr>
          <p:spPr>
            <a:xfrm>
              <a:off x="230794" y="116891"/>
              <a:ext cx="311285" cy="31128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5680710-8420-4E59-BF65-54A2D4C0A2CA}"/>
              </a:ext>
            </a:extLst>
          </p:cNvPr>
          <p:cNvSpPr/>
          <p:nvPr/>
        </p:nvSpPr>
        <p:spPr>
          <a:xfrm>
            <a:off x="-13835" y="593874"/>
            <a:ext cx="1026160" cy="217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ㅇ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12C77-DA2E-44FF-A7A0-A5B93B5BCCD2}"/>
              </a:ext>
            </a:extLst>
          </p:cNvPr>
          <p:cNvSpPr/>
          <p:nvPr/>
        </p:nvSpPr>
        <p:spPr>
          <a:xfrm>
            <a:off x="1041056" y="821123"/>
            <a:ext cx="9122277" cy="4019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구성 보고서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72953A-A799-434C-BA81-3BDF4AC3C80D}"/>
              </a:ext>
            </a:extLst>
          </p:cNvPr>
          <p:cNvCxnSpPr>
            <a:cxnSpLocks/>
          </p:cNvCxnSpPr>
          <p:nvPr/>
        </p:nvCxnSpPr>
        <p:spPr>
          <a:xfrm>
            <a:off x="1031199" y="1548097"/>
            <a:ext cx="9122277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0D8C8CD-026F-4C7C-93E9-81FDAD570BD3}"/>
              </a:ext>
            </a:extLst>
          </p:cNvPr>
          <p:cNvSpPr/>
          <p:nvPr/>
        </p:nvSpPr>
        <p:spPr>
          <a:xfrm>
            <a:off x="1041056" y="1216866"/>
            <a:ext cx="187987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일자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F95E0D-1677-47D5-AEB1-A7E31A6525C4}"/>
              </a:ext>
            </a:extLst>
          </p:cNvPr>
          <p:cNvSpPr/>
          <p:nvPr/>
        </p:nvSpPr>
        <p:spPr>
          <a:xfrm>
            <a:off x="1041056" y="1583686"/>
            <a:ext cx="1879870" cy="51744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팀 구성 목적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3956D1-4E58-4343-BD8C-709707C18CB7}"/>
              </a:ext>
            </a:extLst>
          </p:cNvPr>
          <p:cNvSpPr/>
          <p:nvPr/>
        </p:nvSpPr>
        <p:spPr>
          <a:xfrm>
            <a:off x="5076996" y="1211238"/>
            <a:ext cx="1119954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팀 리더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4E34E-1D71-41DF-BB5B-A809839584DA}"/>
              </a:ext>
            </a:extLst>
          </p:cNvPr>
          <p:cNvSpPr txBox="1"/>
          <p:nvPr/>
        </p:nvSpPr>
        <p:spPr>
          <a:xfrm>
            <a:off x="2850326" y="1210649"/>
            <a:ext cx="226558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2021</a:t>
            </a:r>
            <a:r>
              <a:rPr lang="ko-KR" altLang="en-US" sz="1200" dirty="0"/>
              <a:t>년 </a:t>
            </a:r>
            <a:r>
              <a:rPr lang="en-US" altLang="ko-KR" sz="1200" dirty="0"/>
              <a:t>09</a:t>
            </a:r>
            <a:r>
              <a:rPr lang="ko-KR" altLang="en-US" sz="1200" dirty="0"/>
              <a:t>월 </a:t>
            </a:r>
            <a:r>
              <a:rPr lang="en-US" altLang="ko-KR" sz="1200" dirty="0"/>
              <a:t>15</a:t>
            </a:r>
            <a:r>
              <a:rPr lang="ko-KR" altLang="en-US" sz="1200" dirty="0"/>
              <a:t>일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58C98E-BB45-4CAC-BAC4-6EF1A0F20C7F}"/>
              </a:ext>
            </a:extLst>
          </p:cNvPr>
          <p:cNvCxnSpPr>
            <a:cxnSpLocks/>
          </p:cNvCxnSpPr>
          <p:nvPr/>
        </p:nvCxnSpPr>
        <p:spPr>
          <a:xfrm>
            <a:off x="1031199" y="2097146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7AC73EC-6E37-4805-829C-0006C3082F95}"/>
              </a:ext>
            </a:extLst>
          </p:cNvPr>
          <p:cNvCxnSpPr>
            <a:cxnSpLocks/>
          </p:cNvCxnSpPr>
          <p:nvPr/>
        </p:nvCxnSpPr>
        <p:spPr>
          <a:xfrm>
            <a:off x="1032300" y="6322975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4E4618BF-FDFC-4B91-8B36-446DAA0C8E0B}"/>
              </a:ext>
            </a:extLst>
          </p:cNvPr>
          <p:cNvCxnSpPr>
            <a:cxnSpLocks/>
          </p:cNvCxnSpPr>
          <p:nvPr/>
        </p:nvCxnSpPr>
        <p:spPr>
          <a:xfrm>
            <a:off x="1052339" y="1571238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F294984-8066-457B-809E-0A7B807AB41C}"/>
              </a:ext>
            </a:extLst>
          </p:cNvPr>
          <p:cNvCxnSpPr>
            <a:cxnSpLocks/>
          </p:cNvCxnSpPr>
          <p:nvPr/>
        </p:nvCxnSpPr>
        <p:spPr>
          <a:xfrm>
            <a:off x="1052339" y="1223025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009933-FDBD-428A-A6AE-E7556156D9DF}"/>
              </a:ext>
            </a:extLst>
          </p:cNvPr>
          <p:cNvSpPr/>
          <p:nvPr/>
        </p:nvSpPr>
        <p:spPr>
          <a:xfrm>
            <a:off x="7334578" y="1222240"/>
            <a:ext cx="1646668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보고서 작성자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A61F13-AEE0-41C6-BD82-7E9401B7FF61}"/>
              </a:ext>
            </a:extLst>
          </p:cNvPr>
          <p:cNvSpPr txBox="1"/>
          <p:nvPr/>
        </p:nvSpPr>
        <p:spPr>
          <a:xfrm>
            <a:off x="6230552" y="1220809"/>
            <a:ext cx="10431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ko-KR" altLang="en-US" sz="1200" dirty="0"/>
              <a:t>박승찬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EF6E8D9-4A5D-4081-A2D5-0CE686A5324D}"/>
              </a:ext>
            </a:extLst>
          </p:cNvPr>
          <p:cNvCxnSpPr>
            <a:cxnSpLocks/>
          </p:cNvCxnSpPr>
          <p:nvPr/>
        </p:nvCxnSpPr>
        <p:spPr>
          <a:xfrm>
            <a:off x="1052339" y="1226075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864FFF0-E538-4350-8ED8-7DCF0C200655}"/>
              </a:ext>
            </a:extLst>
          </p:cNvPr>
          <p:cNvCxnSpPr>
            <a:cxnSpLocks/>
          </p:cNvCxnSpPr>
          <p:nvPr/>
        </p:nvCxnSpPr>
        <p:spPr>
          <a:xfrm>
            <a:off x="1012325" y="1577281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5208D28-1F1D-4AE6-B755-94FBCCED7F10}"/>
              </a:ext>
            </a:extLst>
          </p:cNvPr>
          <p:cNvSpPr txBox="1"/>
          <p:nvPr/>
        </p:nvSpPr>
        <p:spPr>
          <a:xfrm>
            <a:off x="8984962" y="1220377"/>
            <a:ext cx="10431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이상훈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AD74FA-D71C-46BB-B6F6-6FDD6869BE1C}"/>
              </a:ext>
            </a:extLst>
          </p:cNvPr>
          <p:cNvSpPr txBox="1"/>
          <p:nvPr/>
        </p:nvSpPr>
        <p:spPr>
          <a:xfrm>
            <a:off x="2928146" y="1596773"/>
            <a:ext cx="226558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2021</a:t>
            </a:r>
            <a:r>
              <a:rPr lang="ko-KR" altLang="en-US" sz="1200" dirty="0"/>
              <a:t>년 </a:t>
            </a:r>
            <a:r>
              <a:rPr lang="en-US" altLang="ko-KR" sz="1200" dirty="0"/>
              <a:t>09</a:t>
            </a:r>
            <a:r>
              <a:rPr lang="ko-KR" altLang="en-US" sz="1200" dirty="0"/>
              <a:t>월 </a:t>
            </a:r>
            <a:r>
              <a:rPr lang="en-US" altLang="ko-KR" sz="1200" dirty="0"/>
              <a:t>15</a:t>
            </a:r>
            <a:r>
              <a:rPr lang="ko-KR" altLang="en-US" sz="1200" dirty="0"/>
              <a:t>일</a:t>
            </a:r>
            <a:endParaRPr lang="en-US" altLang="ko-KR" sz="1200" dirty="0"/>
          </a:p>
          <a:p>
            <a:r>
              <a:rPr lang="ko-KR" altLang="en-US" sz="1200" dirty="0" err="1"/>
              <a:t>ㅁㄴㅇ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D02D976-7637-4CDE-A0AD-7943ADE703A0}"/>
              </a:ext>
            </a:extLst>
          </p:cNvPr>
          <p:cNvSpPr/>
          <p:nvPr/>
        </p:nvSpPr>
        <p:spPr>
          <a:xfrm>
            <a:off x="1042611" y="2102767"/>
            <a:ext cx="1879870" cy="3973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팀 운영 기간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445602D-594B-42A8-8A3D-D74EAD1A7FEF}"/>
              </a:ext>
            </a:extLst>
          </p:cNvPr>
          <p:cNvSpPr/>
          <p:nvPr/>
        </p:nvSpPr>
        <p:spPr>
          <a:xfrm>
            <a:off x="1042611" y="2493823"/>
            <a:ext cx="1879870" cy="4110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팀 이름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D3C668-EB05-4682-AC0C-3F16BC8C85FB}"/>
              </a:ext>
            </a:extLst>
          </p:cNvPr>
          <p:cNvSpPr txBox="1"/>
          <p:nvPr/>
        </p:nvSpPr>
        <p:spPr>
          <a:xfrm>
            <a:off x="2920926" y="2134531"/>
            <a:ext cx="226558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2021</a:t>
            </a:r>
            <a:r>
              <a:rPr lang="ko-KR" altLang="en-US" sz="1200" dirty="0"/>
              <a:t>년 </a:t>
            </a:r>
            <a:r>
              <a:rPr lang="en-US" altLang="ko-KR" sz="1200" dirty="0"/>
              <a:t>9</a:t>
            </a:r>
            <a:r>
              <a:rPr lang="ko-KR" altLang="en-US" sz="1200" dirty="0"/>
              <a:t>월 </a:t>
            </a:r>
            <a:r>
              <a:rPr lang="en-US" altLang="ko-KR" sz="1200" dirty="0"/>
              <a:t>15</a:t>
            </a:r>
            <a:r>
              <a:rPr lang="ko-KR" altLang="en-US" sz="1200" dirty="0"/>
              <a:t>일 </a:t>
            </a:r>
            <a:r>
              <a:rPr lang="en-US" altLang="ko-KR" sz="1200" dirty="0"/>
              <a:t>~</a:t>
            </a:r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46D7DC-83ED-454A-9E9A-4614C4288B4A}"/>
              </a:ext>
            </a:extLst>
          </p:cNvPr>
          <p:cNvSpPr txBox="1"/>
          <p:nvPr/>
        </p:nvSpPr>
        <p:spPr>
          <a:xfrm>
            <a:off x="2916535" y="2580450"/>
            <a:ext cx="64459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공작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512ED36-4EDF-44BF-AB48-0267C1EAEFA6}"/>
              </a:ext>
            </a:extLst>
          </p:cNvPr>
          <p:cNvSpPr/>
          <p:nvPr/>
        </p:nvSpPr>
        <p:spPr>
          <a:xfrm>
            <a:off x="1041056" y="2899872"/>
            <a:ext cx="1879870" cy="72647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팀 이름 설명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64437E-B819-466E-A724-1FC156F560B3}"/>
              </a:ext>
            </a:extLst>
          </p:cNvPr>
          <p:cNvSpPr txBox="1"/>
          <p:nvPr/>
        </p:nvSpPr>
        <p:spPr>
          <a:xfrm>
            <a:off x="2913818" y="3067980"/>
            <a:ext cx="64459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공작기계가 철을 가공하여 원하는 모양을 형성 하듯</a:t>
            </a:r>
            <a:endParaRPr lang="en-US" altLang="ko-KR" sz="1200" dirty="0"/>
          </a:p>
          <a:p>
            <a:r>
              <a:rPr lang="ko-KR" altLang="en-US" sz="1200" dirty="0"/>
              <a:t>팀원 각각의 모습을 가공하여 자신이 원하는 모습을 형성 하도록 목표로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60F7AB6-DEE6-4637-B3BE-6C7C2D2D90EE}"/>
              </a:ext>
            </a:extLst>
          </p:cNvPr>
          <p:cNvSpPr/>
          <p:nvPr/>
        </p:nvSpPr>
        <p:spPr>
          <a:xfrm>
            <a:off x="1040927" y="3630636"/>
            <a:ext cx="1879870" cy="5162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팀 구호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BF421B-6CC7-4D5D-BA70-8CE91D972793}"/>
              </a:ext>
            </a:extLst>
          </p:cNvPr>
          <p:cNvSpPr txBox="1"/>
          <p:nvPr/>
        </p:nvSpPr>
        <p:spPr>
          <a:xfrm>
            <a:off x="2913818" y="3809097"/>
            <a:ext cx="64459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오늘도 세계를 주름잡기 위하여 끈기</a:t>
            </a:r>
            <a:r>
              <a:rPr lang="en-US" altLang="ko-KR" sz="1200" dirty="0"/>
              <a:t>, </a:t>
            </a:r>
            <a:r>
              <a:rPr lang="ko-KR" altLang="en-US" sz="1200" dirty="0"/>
              <a:t>정직</a:t>
            </a:r>
            <a:r>
              <a:rPr lang="en-US" altLang="ko-KR" sz="1200" dirty="0"/>
              <a:t>,</a:t>
            </a:r>
            <a:r>
              <a:rPr lang="ko-KR" altLang="en-US" sz="1200" dirty="0"/>
              <a:t> 성실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46B9CF6-C0C9-4325-876D-A263E4F64D59}"/>
              </a:ext>
            </a:extLst>
          </p:cNvPr>
          <p:cNvCxnSpPr>
            <a:cxnSpLocks/>
          </p:cNvCxnSpPr>
          <p:nvPr/>
        </p:nvCxnSpPr>
        <p:spPr>
          <a:xfrm>
            <a:off x="1042611" y="4204241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81BFADC-B259-4B52-854A-7986DCB1EA35}"/>
              </a:ext>
            </a:extLst>
          </p:cNvPr>
          <p:cNvSpPr/>
          <p:nvPr/>
        </p:nvSpPr>
        <p:spPr>
          <a:xfrm>
            <a:off x="2920797" y="4212106"/>
            <a:ext cx="1874572" cy="326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C15D883-9B6A-4216-996D-6ECB05272ABF}"/>
              </a:ext>
            </a:extLst>
          </p:cNvPr>
          <p:cNvSpPr/>
          <p:nvPr/>
        </p:nvSpPr>
        <p:spPr>
          <a:xfrm>
            <a:off x="4608861" y="4212106"/>
            <a:ext cx="1200615" cy="326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AC6D835-C4DF-4C75-A453-CADDA1A9957A}"/>
              </a:ext>
            </a:extLst>
          </p:cNvPr>
          <p:cNvSpPr/>
          <p:nvPr/>
        </p:nvSpPr>
        <p:spPr>
          <a:xfrm>
            <a:off x="5896321" y="4212106"/>
            <a:ext cx="2297291" cy="326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1258E67-0B2E-46BF-860B-3CB7E658632C}"/>
              </a:ext>
            </a:extLst>
          </p:cNvPr>
          <p:cNvSpPr/>
          <p:nvPr/>
        </p:nvSpPr>
        <p:spPr>
          <a:xfrm>
            <a:off x="8205890" y="4238649"/>
            <a:ext cx="1874572" cy="326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전화번호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EACA93-FF54-4911-B5BF-C3BB597E1CDB}"/>
              </a:ext>
            </a:extLst>
          </p:cNvPr>
          <p:cNvGrpSpPr/>
          <p:nvPr/>
        </p:nvGrpSpPr>
        <p:grpSpPr>
          <a:xfrm>
            <a:off x="2913817" y="4582689"/>
            <a:ext cx="7159666" cy="298292"/>
            <a:chOff x="2913817" y="4582689"/>
            <a:chExt cx="7159666" cy="298292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AE9BCE6-BA04-4330-82FE-28A09B380B9B}"/>
                </a:ext>
              </a:extLst>
            </p:cNvPr>
            <p:cNvSpPr/>
            <p:nvPr/>
          </p:nvSpPr>
          <p:spPr>
            <a:xfrm>
              <a:off x="2913817" y="4612186"/>
              <a:ext cx="1881551" cy="195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20161822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F0A7480-C82A-46D7-AB59-CECAFC379161}"/>
                </a:ext>
              </a:extLst>
            </p:cNvPr>
            <p:cNvSpPr/>
            <p:nvPr/>
          </p:nvSpPr>
          <p:spPr>
            <a:xfrm>
              <a:off x="4608861" y="4582689"/>
              <a:ext cx="1260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박승찬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2D1EF0F-A890-4A04-8B23-C3606BB00AE6}"/>
                </a:ext>
              </a:extLst>
            </p:cNvPr>
            <p:cNvSpPr/>
            <p:nvPr/>
          </p:nvSpPr>
          <p:spPr>
            <a:xfrm>
              <a:off x="5896321" y="4582689"/>
              <a:ext cx="2376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seungchan141414@chosun.kr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056E159-6FA3-4BFE-8053-FA7D847A3C28}"/>
                </a:ext>
              </a:extLst>
            </p:cNvPr>
            <p:cNvSpPr/>
            <p:nvPr/>
          </p:nvSpPr>
          <p:spPr>
            <a:xfrm>
              <a:off x="8198911" y="4605130"/>
              <a:ext cx="1874572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010-2383-6578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731F393-351C-453E-B412-16D5D3171831}"/>
              </a:ext>
            </a:extLst>
          </p:cNvPr>
          <p:cNvCxnSpPr>
            <a:cxnSpLocks/>
          </p:cNvCxnSpPr>
          <p:nvPr/>
        </p:nvCxnSpPr>
        <p:spPr>
          <a:xfrm flipV="1">
            <a:off x="4524726" y="4189665"/>
            <a:ext cx="0" cy="21382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09F33EC7-B2B4-4EFC-B918-2DA60FB22A53}"/>
              </a:ext>
            </a:extLst>
          </p:cNvPr>
          <p:cNvCxnSpPr>
            <a:cxnSpLocks/>
          </p:cNvCxnSpPr>
          <p:nvPr/>
        </p:nvCxnSpPr>
        <p:spPr>
          <a:xfrm flipV="1">
            <a:off x="5867844" y="4199175"/>
            <a:ext cx="0" cy="21382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A3B4D4CE-352E-4249-B7F8-A1EC187A60D5}"/>
              </a:ext>
            </a:extLst>
          </p:cNvPr>
          <p:cNvCxnSpPr>
            <a:cxnSpLocks/>
          </p:cNvCxnSpPr>
          <p:nvPr/>
        </p:nvCxnSpPr>
        <p:spPr>
          <a:xfrm flipV="1">
            <a:off x="8348397" y="4204161"/>
            <a:ext cx="0" cy="21382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974951B-D713-485A-AEA7-EBBD12BDD18C}"/>
              </a:ext>
            </a:extLst>
          </p:cNvPr>
          <p:cNvGrpSpPr/>
          <p:nvPr/>
        </p:nvGrpSpPr>
        <p:grpSpPr>
          <a:xfrm>
            <a:off x="2913817" y="4874538"/>
            <a:ext cx="7159666" cy="298292"/>
            <a:chOff x="2913817" y="4582689"/>
            <a:chExt cx="7159666" cy="29829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8BE8417-13FE-43E7-882B-8FA50D796D6E}"/>
                </a:ext>
              </a:extLst>
            </p:cNvPr>
            <p:cNvSpPr/>
            <p:nvPr/>
          </p:nvSpPr>
          <p:spPr>
            <a:xfrm>
              <a:off x="2913817" y="4622018"/>
              <a:ext cx="1881551" cy="195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20161822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17C06B2-7D25-479D-858F-8B92785B4958}"/>
                </a:ext>
              </a:extLst>
            </p:cNvPr>
            <p:cNvSpPr/>
            <p:nvPr/>
          </p:nvSpPr>
          <p:spPr>
            <a:xfrm>
              <a:off x="4608861" y="4582689"/>
              <a:ext cx="1260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박승찬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9CAEEF48-2597-479D-A79E-7732664B3642}"/>
                </a:ext>
              </a:extLst>
            </p:cNvPr>
            <p:cNvSpPr/>
            <p:nvPr/>
          </p:nvSpPr>
          <p:spPr>
            <a:xfrm>
              <a:off x="5896321" y="4582689"/>
              <a:ext cx="2376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seungchan141414@chosun.kr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18F79A2-BC41-4526-8901-B949960EB01E}"/>
                </a:ext>
              </a:extLst>
            </p:cNvPr>
            <p:cNvSpPr/>
            <p:nvPr/>
          </p:nvSpPr>
          <p:spPr>
            <a:xfrm>
              <a:off x="8198911" y="4605130"/>
              <a:ext cx="1874572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010-2383-6578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139F946-05D6-479D-8D92-0473001E017C}"/>
              </a:ext>
            </a:extLst>
          </p:cNvPr>
          <p:cNvGrpSpPr/>
          <p:nvPr/>
        </p:nvGrpSpPr>
        <p:grpSpPr>
          <a:xfrm>
            <a:off x="2913817" y="5148138"/>
            <a:ext cx="7159666" cy="298292"/>
            <a:chOff x="2913817" y="4582689"/>
            <a:chExt cx="7159666" cy="29829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20D92B9-54C6-4CA4-A624-F235693E9641}"/>
                </a:ext>
              </a:extLst>
            </p:cNvPr>
            <p:cNvSpPr/>
            <p:nvPr/>
          </p:nvSpPr>
          <p:spPr>
            <a:xfrm>
              <a:off x="2913817" y="4631850"/>
              <a:ext cx="1881551" cy="195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20161822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27F49D2A-6CE0-4BD1-8A7E-2B978555AFED}"/>
                </a:ext>
              </a:extLst>
            </p:cNvPr>
            <p:cNvSpPr/>
            <p:nvPr/>
          </p:nvSpPr>
          <p:spPr>
            <a:xfrm>
              <a:off x="4608861" y="4582689"/>
              <a:ext cx="1260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박승찬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6360DF1B-32FA-43FC-B348-3CCAD7D003F9}"/>
                </a:ext>
              </a:extLst>
            </p:cNvPr>
            <p:cNvSpPr/>
            <p:nvPr/>
          </p:nvSpPr>
          <p:spPr>
            <a:xfrm>
              <a:off x="5896321" y="4582689"/>
              <a:ext cx="2376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seungchan141414@chosun.kr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74B7B3D-6F92-4EDF-8B23-0C2FBBEE2075}"/>
                </a:ext>
              </a:extLst>
            </p:cNvPr>
            <p:cNvSpPr/>
            <p:nvPr/>
          </p:nvSpPr>
          <p:spPr>
            <a:xfrm>
              <a:off x="8198911" y="4605130"/>
              <a:ext cx="1874572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010-2383-6578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9D2146B-1B04-4567-8CC3-E73E9EE5F7F5}"/>
              </a:ext>
            </a:extLst>
          </p:cNvPr>
          <p:cNvGrpSpPr/>
          <p:nvPr/>
        </p:nvGrpSpPr>
        <p:grpSpPr>
          <a:xfrm>
            <a:off x="2913817" y="5430904"/>
            <a:ext cx="7159666" cy="298292"/>
            <a:chOff x="2913817" y="4582689"/>
            <a:chExt cx="7159666" cy="298292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94D9D5C-2A91-42D4-8A9E-6B28F405E44E}"/>
                </a:ext>
              </a:extLst>
            </p:cNvPr>
            <p:cNvSpPr/>
            <p:nvPr/>
          </p:nvSpPr>
          <p:spPr>
            <a:xfrm>
              <a:off x="2913817" y="4641682"/>
              <a:ext cx="1881551" cy="195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20161822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0B195AF-4374-4626-B7B8-04D471CDCBCC}"/>
                </a:ext>
              </a:extLst>
            </p:cNvPr>
            <p:cNvSpPr/>
            <p:nvPr/>
          </p:nvSpPr>
          <p:spPr>
            <a:xfrm>
              <a:off x="4608861" y="4582689"/>
              <a:ext cx="1260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박승찬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E5892DC-BCA8-4F06-8BA6-F9E4E987A365}"/>
                </a:ext>
              </a:extLst>
            </p:cNvPr>
            <p:cNvSpPr/>
            <p:nvPr/>
          </p:nvSpPr>
          <p:spPr>
            <a:xfrm>
              <a:off x="5896321" y="4582689"/>
              <a:ext cx="2376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seungchan141414@chosun.kr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1348CFD-FC1B-4CAD-B771-607507A563E2}"/>
                </a:ext>
              </a:extLst>
            </p:cNvPr>
            <p:cNvSpPr/>
            <p:nvPr/>
          </p:nvSpPr>
          <p:spPr>
            <a:xfrm>
              <a:off x="8198911" y="4605130"/>
              <a:ext cx="1874572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010-2383-6578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D40984A9-2133-4DF9-915E-71777B8553A2}"/>
              </a:ext>
            </a:extLst>
          </p:cNvPr>
          <p:cNvGrpSpPr/>
          <p:nvPr/>
        </p:nvGrpSpPr>
        <p:grpSpPr>
          <a:xfrm>
            <a:off x="2913817" y="5700161"/>
            <a:ext cx="7159666" cy="298292"/>
            <a:chOff x="2913817" y="4582689"/>
            <a:chExt cx="7159666" cy="29829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6CB0158-5F91-49F7-8D73-6F59431B6168}"/>
                </a:ext>
              </a:extLst>
            </p:cNvPr>
            <p:cNvSpPr/>
            <p:nvPr/>
          </p:nvSpPr>
          <p:spPr>
            <a:xfrm>
              <a:off x="2913817" y="4651514"/>
              <a:ext cx="1881551" cy="195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20161822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1B26B1-BC5A-41C4-8164-3E55EF98138D}"/>
                </a:ext>
              </a:extLst>
            </p:cNvPr>
            <p:cNvSpPr/>
            <p:nvPr/>
          </p:nvSpPr>
          <p:spPr>
            <a:xfrm>
              <a:off x="4608861" y="4582689"/>
              <a:ext cx="1260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박승찬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E8A990D1-57B7-4A48-A0EC-AB3758A78F63}"/>
                </a:ext>
              </a:extLst>
            </p:cNvPr>
            <p:cNvSpPr/>
            <p:nvPr/>
          </p:nvSpPr>
          <p:spPr>
            <a:xfrm>
              <a:off x="5896321" y="4582689"/>
              <a:ext cx="2376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seungchan141414@chosun.kr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923CC0E-066F-40EA-B9CE-73D3ACC682A4}"/>
                </a:ext>
              </a:extLst>
            </p:cNvPr>
            <p:cNvSpPr/>
            <p:nvPr/>
          </p:nvSpPr>
          <p:spPr>
            <a:xfrm>
              <a:off x="8198911" y="4605130"/>
              <a:ext cx="1874572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010-2383-6578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4C379089-CC50-43C7-8C3C-77C260406314}"/>
              </a:ext>
            </a:extLst>
          </p:cNvPr>
          <p:cNvGrpSpPr/>
          <p:nvPr/>
        </p:nvGrpSpPr>
        <p:grpSpPr>
          <a:xfrm>
            <a:off x="2903985" y="6014443"/>
            <a:ext cx="7159666" cy="298292"/>
            <a:chOff x="2913817" y="4582689"/>
            <a:chExt cx="7159666" cy="29829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B6494BA-90A1-4BDD-9BAA-BFEED8B5859C}"/>
                </a:ext>
              </a:extLst>
            </p:cNvPr>
            <p:cNvSpPr/>
            <p:nvPr/>
          </p:nvSpPr>
          <p:spPr>
            <a:xfrm>
              <a:off x="2913817" y="4631850"/>
              <a:ext cx="1881551" cy="195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20161822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2EF5204-F51B-4AC6-B0E4-2B897858D7F5}"/>
                </a:ext>
              </a:extLst>
            </p:cNvPr>
            <p:cNvSpPr/>
            <p:nvPr/>
          </p:nvSpPr>
          <p:spPr>
            <a:xfrm>
              <a:off x="4608861" y="4582689"/>
              <a:ext cx="1260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박승찬</a:t>
              </a: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717E2A19-F591-4608-B9C9-62ECAAF3C6CA}"/>
                </a:ext>
              </a:extLst>
            </p:cNvPr>
            <p:cNvSpPr/>
            <p:nvPr/>
          </p:nvSpPr>
          <p:spPr>
            <a:xfrm>
              <a:off x="5896321" y="4582689"/>
              <a:ext cx="2376000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seungchan141414@chosun.kr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7D287FB2-8BC4-482E-9951-EFD81C8B20A6}"/>
                </a:ext>
              </a:extLst>
            </p:cNvPr>
            <p:cNvSpPr/>
            <p:nvPr/>
          </p:nvSpPr>
          <p:spPr>
            <a:xfrm>
              <a:off x="8198911" y="4605130"/>
              <a:ext cx="1874572" cy="275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010-2383-6578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86777A2-FA4D-4A41-B49C-DAF02022E9FB}"/>
              </a:ext>
            </a:extLst>
          </p:cNvPr>
          <p:cNvCxnSpPr>
            <a:cxnSpLocks/>
          </p:cNvCxnSpPr>
          <p:nvPr/>
        </p:nvCxnSpPr>
        <p:spPr>
          <a:xfrm>
            <a:off x="1044553" y="4867904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C7540A1E-B173-470D-8175-D6C2E11BF893}"/>
              </a:ext>
            </a:extLst>
          </p:cNvPr>
          <p:cNvCxnSpPr>
            <a:cxnSpLocks/>
          </p:cNvCxnSpPr>
          <p:nvPr/>
        </p:nvCxnSpPr>
        <p:spPr>
          <a:xfrm>
            <a:off x="1044553" y="5151736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0E687820-A0A9-43CA-9077-17C93237C348}"/>
              </a:ext>
            </a:extLst>
          </p:cNvPr>
          <p:cNvCxnSpPr>
            <a:cxnSpLocks/>
          </p:cNvCxnSpPr>
          <p:nvPr/>
        </p:nvCxnSpPr>
        <p:spPr>
          <a:xfrm>
            <a:off x="1044553" y="5439519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8F207DB-3567-4465-B89C-B6D22F328503}"/>
              </a:ext>
            </a:extLst>
          </p:cNvPr>
          <p:cNvCxnSpPr>
            <a:cxnSpLocks/>
          </p:cNvCxnSpPr>
          <p:nvPr/>
        </p:nvCxnSpPr>
        <p:spPr>
          <a:xfrm>
            <a:off x="1044553" y="5725138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9BD6C52-63B0-4E77-8792-EC80F3F7C1E2}"/>
              </a:ext>
            </a:extLst>
          </p:cNvPr>
          <p:cNvCxnSpPr>
            <a:cxnSpLocks/>
          </p:cNvCxnSpPr>
          <p:nvPr/>
        </p:nvCxnSpPr>
        <p:spPr>
          <a:xfrm>
            <a:off x="1044553" y="6010468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C3673447-AD42-4196-A8BF-169D9A7250B1}"/>
              </a:ext>
            </a:extLst>
          </p:cNvPr>
          <p:cNvCxnSpPr>
            <a:cxnSpLocks/>
          </p:cNvCxnSpPr>
          <p:nvPr/>
        </p:nvCxnSpPr>
        <p:spPr>
          <a:xfrm>
            <a:off x="1044553" y="4538115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344FCFF-4A8A-42DC-9AB7-121CD0E41BA4}"/>
              </a:ext>
            </a:extLst>
          </p:cNvPr>
          <p:cNvSpPr/>
          <p:nvPr/>
        </p:nvSpPr>
        <p:spPr>
          <a:xfrm>
            <a:off x="1040927" y="4140052"/>
            <a:ext cx="1879870" cy="21829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팀 구호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EACEC50-1864-452D-8E75-F5EF7385C2D9}"/>
              </a:ext>
            </a:extLst>
          </p:cNvPr>
          <p:cNvCxnSpPr>
            <a:cxnSpLocks/>
          </p:cNvCxnSpPr>
          <p:nvPr/>
        </p:nvCxnSpPr>
        <p:spPr>
          <a:xfrm>
            <a:off x="1031199" y="2504765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A7A995B-D8D4-4B12-AEF7-047CF48F1655}"/>
              </a:ext>
            </a:extLst>
          </p:cNvPr>
          <p:cNvCxnSpPr>
            <a:cxnSpLocks/>
          </p:cNvCxnSpPr>
          <p:nvPr/>
        </p:nvCxnSpPr>
        <p:spPr>
          <a:xfrm>
            <a:off x="1044553" y="2929537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BBF9D7A-7892-4C9A-87FD-A824A8FD5081}"/>
              </a:ext>
            </a:extLst>
          </p:cNvPr>
          <p:cNvCxnSpPr>
            <a:cxnSpLocks/>
          </p:cNvCxnSpPr>
          <p:nvPr/>
        </p:nvCxnSpPr>
        <p:spPr>
          <a:xfrm>
            <a:off x="1044553" y="3666963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CAFAEC1-AF9D-40F4-811A-356C2BC351A8}"/>
              </a:ext>
            </a:extLst>
          </p:cNvPr>
          <p:cNvCxnSpPr>
            <a:cxnSpLocks/>
          </p:cNvCxnSpPr>
          <p:nvPr/>
        </p:nvCxnSpPr>
        <p:spPr>
          <a:xfrm>
            <a:off x="1044553" y="4208860"/>
            <a:ext cx="912227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림 88" descr="텍스트이(가) 표시된 사진&#10;&#10;자동 생성된 설명">
            <a:extLst>
              <a:ext uri="{FF2B5EF4-FFF2-40B4-BE49-F238E27FC236}">
                <a16:creationId xmlns:a16="http://schemas.microsoft.com/office/drawing/2014/main" id="{92B47556-4F28-4487-92B5-F58610E76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577" y="97435"/>
            <a:ext cx="1724196" cy="151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82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539</Words>
  <Application>Microsoft Office PowerPoint</Application>
  <PresentationFormat>와이드스크린</PresentationFormat>
  <Paragraphs>142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승찬</dc:creator>
  <cp:lastModifiedBy>seungchan141414@gmail.com</cp:lastModifiedBy>
  <cp:revision>41</cp:revision>
  <dcterms:created xsi:type="dcterms:W3CDTF">2021-09-21T09:03:12Z</dcterms:created>
  <dcterms:modified xsi:type="dcterms:W3CDTF">2021-09-22T01:18:43Z</dcterms:modified>
</cp:coreProperties>
</file>