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a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….that is all </a:t>
            </a:r>
            <a:r>
              <a:rPr lang="en-US" smtClean="0"/>
              <a:t>this is…sorry.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0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This is a test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</dc:title>
  <dc:creator>Derrek Meade</dc:creator>
  <cp:lastModifiedBy>Derrek Meade</cp:lastModifiedBy>
  <cp:revision>1</cp:revision>
  <dcterms:created xsi:type="dcterms:W3CDTF">2018-10-18T19:22:00Z</dcterms:created>
  <dcterms:modified xsi:type="dcterms:W3CDTF">2018-10-18T19:22:44Z</dcterms:modified>
</cp:coreProperties>
</file>